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E847E8D-0CAA-2BA4-F8CD-2F809F387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CA48349-33AB-D383-DBF7-C5435B09A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0F659C1-3C36-E0F6-989B-6EEA4BC5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1F144E-F553-BA1B-66A3-87D7BACD7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822F669-D366-0177-C477-E3A8487FC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4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7F93336-19D9-96CB-5CC0-0D383F5A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347FF00-9A60-2630-12CA-707AF7D3F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0B4643D-1D63-9F60-64A8-62BCE735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4A12372-30EF-D0DD-2BA8-A04FFC22F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2F94645-2BF7-97AC-64A9-F1A9584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5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EAC4F43-6BA8-43F4-E685-74A1D625D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735B41F-AADF-1819-18A6-85CA903AE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8BB6AD7-13F9-26A9-8555-F229109FA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20C14C9-EE99-53C2-3A7F-26D3ABB1C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AE2BCE9-B0DB-BD98-BB1F-FB5A901A4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5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ABD69-1A3D-206E-097D-EE2B73C1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AC76ACE-D9D6-F24A-0953-0009BF87F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4D5BE2F-A2DD-E139-C353-36A470C90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F18FDD5-C1FD-C50B-4D8F-44D1D433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8414EAA-10E8-D044-53D8-8E8717E5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7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30C36B-43D0-0265-58FE-DCE73584B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61ABD90-000C-8EB8-2E5F-22A0E3A4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168C935-212F-074A-BA00-2A784B8E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D224E38-4AF0-92B7-39A1-F1074019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9899FE4-3B79-A0D4-364D-61A01B7FE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8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EDF0D1B-DA49-5AF5-694D-A7AFE9188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7AE68D0-2CF7-18B4-7AA3-6C216BEB2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E7DF630-3AE4-915B-F5A4-85D615884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681A257-F00A-353A-7B12-507444685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5DA4954-E8EE-2E53-33A0-44DA170A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FFC006B-286B-1153-7371-B21D7EED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5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C1902B3-7205-B0D8-504D-22D7E65A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8D64CEC-CDEF-17E1-ADBF-7504A7A50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FA90CA6-1B77-06D9-C710-62D040DB5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1DCC930D-1B41-7098-0A08-37C5071F8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971BC42-1EBB-0D16-D5BF-0C430535E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647D237-F473-FE11-F935-8AA69F74A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C32ABC1-B0EB-D9CD-41DD-ABEF54D6F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CA880E8C-B38B-E71F-A16A-9AF4F810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0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D94FC8-5D89-6050-AC1F-FB1FC89F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1C8BEE1-FD30-203C-091C-0BEE0C02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15E9CE7-FCE0-A56B-2DFB-8174DAFE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E14EA2E-CB4A-686C-8CF5-65A505E1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8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3C262F39-7E19-D565-0F74-F716E2A0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3DF88CC4-255F-58DC-E330-0D99A938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A848D90-FE93-AA7F-3F21-E30B1D6E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3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FD09BA-5474-B990-2A0D-63EF43A2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DE7F97B-D09E-AB6B-CCC3-14F7DCEC2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CDC33AA-7977-AF61-46A6-966672140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92751FD-3EC4-F35C-D473-015FB84D9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8323BB5-BEE4-ED4D-F129-B8FEA77A9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8B95AC7-C57F-745E-9724-6AFA7F1F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C719296-BD79-460D-05AE-5A90C36B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81719D8C-D2EF-FC85-D9D2-802500CCE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219A501-E4CA-7A6F-F3EF-8DF29AD0B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E8F2C03-7BFA-CA39-0074-6F9023F7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B3A8AD-D526-5281-433B-005A1F1EF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119BBB1-A340-BD69-4364-0FAA4E8D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9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324A9FF-43E3-F322-A8D6-BF74E9005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AE84839-4CED-467A-0CE5-0807DC49E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2C4C9AC-73D0-944A-888B-CF6DB193B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A66B-FD09-4F44-906B-9E4821EDC2E1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484C7B0-907C-904A-1B2A-CCBD8F8A6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FE9047A-862C-8DAE-34D8-4AF4CA5AD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FA27-8D95-4002-A539-CC7962BD7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2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379B61-FDCD-F37F-52E4-2C00903F3B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בואו נבחן רעיון חדש</a:t>
            </a:r>
            <a:endParaRPr lang="en-US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D26DEF5-8C7F-BEC1-0749-A74CEBDB62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0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ECD78D-3866-1C71-8426-10A6EC5A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הרעיון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5130C2B-406A-579C-35E6-D6B9694A3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האם יש לנו תשוקה לרעיון?</a:t>
            </a:r>
          </a:p>
          <a:p>
            <a:r>
              <a:rPr lang="he-IL" dirty="0"/>
              <a:t>האם אנחנו מתחברים לבעיה?</a:t>
            </a:r>
          </a:p>
          <a:p>
            <a:r>
              <a:rPr lang="he-IL" dirty="0"/>
              <a:t>האם אנחנו מסוגלים להסביר את הרעיון בקצרה ולדבר על תשוקה?</a:t>
            </a:r>
          </a:p>
          <a:p>
            <a:r>
              <a:rPr lang="he-IL" dirty="0"/>
              <a:t>האם שוחחנו עם הרעיון עם אחרים?</a:t>
            </a:r>
          </a:p>
          <a:p>
            <a:r>
              <a:rPr lang="he-IL" dirty="0"/>
              <a:t>האם לרעיון יש פוטנציאל לגדילה ורווחים?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9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407619-38EB-B940-7969-95BA9B70E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הבעיה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D2F5A79-F8E4-C5B6-8694-823F33BFA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האם הבעיה עליה אנחנו מדברים מוסכמת?</a:t>
            </a:r>
          </a:p>
          <a:p>
            <a:r>
              <a:rPr lang="he-IL" dirty="0"/>
              <a:t>עד כמה הבעיה כואבת לסובלים ממנה?</a:t>
            </a:r>
          </a:p>
          <a:p>
            <a:r>
              <a:rPr lang="he-IL" dirty="0"/>
              <a:t>האם הבעיה גדלה ומתעצמת?</a:t>
            </a:r>
          </a:p>
          <a:p>
            <a:r>
              <a:rPr lang="he-IL" dirty="0"/>
              <a:t>האם הבעיה דחופה?</a:t>
            </a:r>
          </a:p>
          <a:p>
            <a:r>
              <a:rPr lang="he-IL" dirty="0"/>
              <a:t>האם יקר לפתור את הבעיה?</a:t>
            </a:r>
          </a:p>
          <a:p>
            <a:r>
              <a:rPr lang="he-IL" dirty="0"/>
              <a:t>האם אנשים חייבים לפתור את הבעיה?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9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533ACF-CE0B-EAD6-4342-7F3B015AC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הפתרון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89802BF-39F1-5260-58A2-276FF6535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האם אנחנו מסוגלים לפתור את הבעיה?</a:t>
            </a:r>
          </a:p>
          <a:p>
            <a:r>
              <a:rPr lang="he-IL" dirty="0"/>
              <a:t>האם אנחנו מסוגלים לבנות את הפתרון?</a:t>
            </a:r>
          </a:p>
          <a:p>
            <a:r>
              <a:rPr lang="he-IL" dirty="0"/>
              <a:t>האם אנחנו יודעים להוכיח את הפתרון?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97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5C8B819-7771-7787-0234-CC8AFEA9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תובנות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18FD520-F8BB-689D-B5CC-8CF23EFC8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למה אנחנו הקבוצה הנכונה לפתור את הבעיה?</a:t>
            </a:r>
          </a:p>
          <a:p>
            <a:r>
              <a:rPr lang="he-IL" dirty="0"/>
              <a:t>למה דווקא אנחנו נפתור את הבעיה טוב יותר?</a:t>
            </a:r>
          </a:p>
          <a:p>
            <a:r>
              <a:rPr lang="he-IL" dirty="0"/>
              <a:t>האם יש לנו יתרון יחסי?</a:t>
            </a:r>
          </a:p>
          <a:p>
            <a:r>
              <a:rPr lang="he-IL" dirty="0"/>
              <a:t>האם אנחנו מסוגלים בתור התחלה למצוא לקוחות בעלות 0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42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C9AB82-711B-53E1-63C0-3CF5E14ED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מחקר דיגיטלי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B86821B-8C38-7FD5-23DF-C3092A7B2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האם אנחנו מוצאים תיעוד לבעיה? האם אנשים מתלוננים עליה?</a:t>
            </a:r>
          </a:p>
          <a:p>
            <a:r>
              <a:rPr lang="he-IL" dirty="0"/>
              <a:t>האם אנחנו מוצאים פתרונות דומים? באיזו עלות?</a:t>
            </a:r>
          </a:p>
          <a:p>
            <a:r>
              <a:rPr lang="he-IL" dirty="0"/>
              <a:t>האם אנחנו יודעים למצוא את חלקי הפתרון? באיזו עלות?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5247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167</Words>
  <Application>Microsoft Office PowerPoint</Application>
  <PresentationFormat>מסך רחב</PresentationFormat>
  <Paragraphs>27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ערכת נושא Office</vt:lpstr>
      <vt:lpstr>בואו נבחן רעיון חדש</vt:lpstr>
      <vt:lpstr>הרעיון</vt:lpstr>
      <vt:lpstr>הבעיה</vt:lpstr>
      <vt:lpstr>הפתרון</vt:lpstr>
      <vt:lpstr>תובנות</vt:lpstr>
      <vt:lpstr>מחקר דיגיטלי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בואו נבחן רעיון חדש</dc:title>
  <dc:creator>ori eran agas</dc:creator>
  <cp:lastModifiedBy>ori eran agas</cp:lastModifiedBy>
  <cp:revision>1</cp:revision>
  <dcterms:created xsi:type="dcterms:W3CDTF">2023-02-15T06:38:47Z</dcterms:created>
  <dcterms:modified xsi:type="dcterms:W3CDTF">2023-02-15T06:47:39Z</dcterms:modified>
</cp:coreProperties>
</file>