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4366AD-7267-6A25-0F3A-11566C0BC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80BD7B4-5972-E598-27C6-735F38421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FE10546-E338-5C1C-8395-84767CDC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7F-DC22-4D15-B577-2EAF9A64D6E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0DB5832-021E-049D-5E2B-F4F0CC23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B6A9296-22F3-1A75-5DB9-9472037A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4AE-09FE-45AA-8BA1-6F64A292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2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C0A0C4-8263-5A75-2582-0B2A66DF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38D1963-745F-7406-8CF5-6BA59206C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D902DCE-5AF3-B3D5-3D39-8DFEC0BB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7F-DC22-4D15-B577-2EAF9A64D6E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B795063-7188-E3E5-B3FA-2CEEF026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CC7F1FE-4CEF-0ECB-62FB-57EB32F0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4AE-09FE-45AA-8BA1-6F64A292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6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388C0DD0-5957-A6F6-65FD-9FA685327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87A87D4-B412-E3AD-7A72-344430EF9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3EF8C20-F529-4783-24E0-C9378636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7F-DC22-4D15-B577-2EAF9A64D6E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F8F2471-059E-2956-3A05-88D4D36A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32FDB5E-0C55-7E9B-B3BF-F3D658A7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4AE-09FE-45AA-8BA1-6F64A292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4427CD-C313-E63D-0D73-E9F11614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A687F72-9019-4459-3279-76E07DE06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851ACE3-A411-502E-A97C-C92DEA139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7F-DC22-4D15-B577-2EAF9A64D6E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43BFFA5-035D-7CBB-5B15-9F11E9FE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DF6AB43-8545-DBAC-F62C-C5D9D26B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4AE-09FE-45AA-8BA1-6F64A292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3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B4712F-3A51-86E5-4493-5CFB3B7D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8E387CC-54B1-539E-7E33-D055EBC2F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A230135-8EFC-8F9C-13A2-8BD14E3D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7F-DC22-4D15-B577-2EAF9A64D6E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FB69245-8B00-4F82-0F0B-A2CE625B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840A7D4-9486-8650-4EE7-93DF74D7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4AE-09FE-45AA-8BA1-6F64A292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FA8875-51B7-AC0E-79F9-031F0276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6913135-685B-C77B-B1F7-7F5137B65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E14B36A-CF79-7898-6A45-3817919D9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F7ED4A2-37F7-D3CA-381C-6898B41D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7F-DC22-4D15-B577-2EAF9A64D6E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2697B4E-F7DA-C33F-01F5-137C70A4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7FCA18A-658B-5D73-39DA-85598B2A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4AE-09FE-45AA-8BA1-6F64A292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35E6F5-A72F-7D07-91B7-4B11555F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D775523-F0F9-C812-97AF-8A1AF124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2B88719-1EB2-4109-2E80-929E6F3B1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0A3B922-F893-7EFD-C17C-FC37DACC5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42F22BD-2360-59A5-D8E8-BB6FC9E9D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A6B83EF-4EAC-2808-6A3E-7C440F36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7F-DC22-4D15-B577-2EAF9A64D6E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DCE3C30-604E-5B79-E2BD-4A8EABAD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F538F49-D12B-321D-DF8F-FF292956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4AE-09FE-45AA-8BA1-6F64A292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5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1925B4-1089-C931-E1F8-50DCD842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6AFC6D1-2C19-6575-60D5-20DF19FF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7F-DC22-4D15-B577-2EAF9A64D6E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E2430D9D-1E8E-9C56-4F9E-86972EE4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56BA5DA-A508-40B7-E543-9B3C5D09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4AE-09FE-45AA-8BA1-6F64A292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8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71D2026-4142-B0B4-24C2-9AF634B0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7F-DC22-4D15-B577-2EAF9A64D6E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92C3AE6-F240-4664-707B-98DA8CC8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69E5136-C34C-A694-2AC6-CBE5BEA3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4AE-09FE-45AA-8BA1-6F64A292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7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696F04-1591-C0B7-D75B-007B5933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C5CF4A5-D530-F753-A0B2-996C16512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D520D84-5AA2-4BEC-BA68-51AF28979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058BB74-2718-F10F-B12A-484D32F2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7F-DC22-4D15-B577-2EAF9A64D6E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98B5B23-D954-5099-7845-C9DD95BA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AB685D7-4D5E-746D-0650-223958DA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4AE-09FE-45AA-8BA1-6F64A292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0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7ECCD5-E285-ED33-3E71-3383B098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D43ECF6-4DF4-58AF-B22A-98342F40D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AE95816-FA79-24C5-68D1-A89DA57D4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E459A3E-B461-4EE4-A4A9-0B9E8827B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D97F-DC22-4D15-B577-2EAF9A64D6E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22C2DBE-F01B-7C91-471E-7F781342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6C1ED45-7201-92CE-54B9-030FD765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4AE-09FE-45AA-8BA1-6F64A292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5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BAB13C8-352B-B8D5-92DC-26401764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E6DC363-7E47-1225-F54E-8A52882E5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BBDC521-3F37-82B3-057A-12E46018D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AD97F-DC22-4D15-B577-2EAF9A64D6E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C429C0B-FC63-494B-D181-B4934A48E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52996D9-C3F7-F5B7-6DC2-0726AA16E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624AE-09FE-45AA-8BA1-6F64A292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5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FDA88F-D9E7-FA07-DEA6-0CD5085DA2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אז איך שומרים על לקוח?</a:t>
            </a:r>
            <a:endParaRPr lang="en-US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972529B-CB9B-815B-6774-969A4EB14D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0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FC69A4-1F68-A2F5-4F60-91D55843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מועדון לקוחות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5CC58D6-90C6-BA55-D6AA-71E6F4269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522CB50-2407-24C1-F7F3-436D60F6A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50" y="1690688"/>
            <a:ext cx="8105834" cy="4626985"/>
          </a:xfrm>
          <a:prstGeom prst="rect">
            <a:avLst/>
          </a:prstGeom>
        </p:spPr>
      </p:pic>
      <p:pic>
        <p:nvPicPr>
          <p:cNvPr id="1026" name="Picture 2" descr="סופר פארם מבצעים | קופונים לסופר">
            <a:extLst>
              <a:ext uri="{FF2B5EF4-FFF2-40B4-BE49-F238E27FC236}">
                <a16:creationId xmlns:a16="http://schemas.microsoft.com/office/drawing/2014/main" id="{5F142F0F-DCA7-F117-12D6-181BA142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84" y="1975499"/>
            <a:ext cx="3600134" cy="46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6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038CE2-4C3D-8AD4-2085-91260E6F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מועדון לקוחות כמוצר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B1573FD-F7CE-2274-04CE-B119849CA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ncorporate Subscriptions (Amazon)">
            <a:extLst>
              <a:ext uri="{FF2B5EF4-FFF2-40B4-BE49-F238E27FC236}">
                <a16:creationId xmlns:a16="http://schemas.microsoft.com/office/drawing/2014/main" id="{7A0C7134-8058-9912-558B-54022841D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81" y="1569526"/>
            <a:ext cx="9356437" cy="528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2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77A5FE-5F66-3BFC-C296-D2FFB949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לספק מידע</a:t>
            </a:r>
            <a:endParaRPr lang="en-US" dirty="0"/>
          </a:p>
        </p:txBody>
      </p:sp>
      <p:pic>
        <p:nvPicPr>
          <p:cNvPr id="2050" name="Picture 2" descr="Create Interactive Educational Content (Ikea)">
            <a:extLst>
              <a:ext uri="{FF2B5EF4-FFF2-40B4-BE49-F238E27FC236}">
                <a16:creationId xmlns:a16="http://schemas.microsoft.com/office/drawing/2014/main" id="{300FFF2E-3DB1-116B-0FE2-BED7CFD76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62" y="1529635"/>
            <a:ext cx="8894763" cy="5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2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635F9B3-BE2F-8678-BBD5-038310D3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להיות נחמדים (אבל ממש נחמדים)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2C235B7-DA47-A77D-6E05-6266104C6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Example 6: Thank Your Customers (Zappos)">
            <a:extLst>
              <a:ext uri="{FF2B5EF4-FFF2-40B4-BE49-F238E27FC236}">
                <a16:creationId xmlns:a16="http://schemas.microsoft.com/office/drawing/2014/main" id="{32EE3DB1-03C7-030C-7782-D5BDD741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1252357"/>
            <a:ext cx="8430202" cy="5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0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5DCC37-6937-5745-3C40-ED71CF18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המלצות (אבל טובות)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64B0F42-22E2-92E5-B062-FA779C9C5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C0D8761-65C9-F3E5-060C-D0C74D3C7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742431"/>
            <a:ext cx="10515600" cy="47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8525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</Words>
  <Application>Microsoft Office PowerPoint</Application>
  <PresentationFormat>מסך רחב</PresentationFormat>
  <Paragraphs>6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ערכת נושא Office</vt:lpstr>
      <vt:lpstr>אז איך שומרים על לקוח?</vt:lpstr>
      <vt:lpstr>מועדון לקוחות</vt:lpstr>
      <vt:lpstr>מועדון לקוחות כמוצר</vt:lpstr>
      <vt:lpstr>לספק מידע</vt:lpstr>
      <vt:lpstr>להיות נחמדים (אבל ממש נחמדים)</vt:lpstr>
      <vt:lpstr>המלצות (אבל טובות)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אז איך שומרים על לקוח?</dc:title>
  <dc:creator>ori eran agas</dc:creator>
  <cp:lastModifiedBy>ori eran agas</cp:lastModifiedBy>
  <cp:revision>2</cp:revision>
  <dcterms:created xsi:type="dcterms:W3CDTF">2023-02-08T05:13:24Z</dcterms:created>
  <dcterms:modified xsi:type="dcterms:W3CDTF">2023-02-08T05:31:31Z</dcterms:modified>
</cp:coreProperties>
</file>