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75" r:id="rId3"/>
    <p:sldId id="263" r:id="rId4"/>
    <p:sldId id="256" r:id="rId5"/>
    <p:sldId id="264" r:id="rId6"/>
    <p:sldId id="265" r:id="rId7"/>
    <p:sldId id="266" r:id="rId8"/>
    <p:sldId id="268" r:id="rId9"/>
    <p:sldId id="267" r:id="rId10"/>
    <p:sldId id="273" r:id="rId11"/>
    <p:sldId id="272" r:id="rId12"/>
    <p:sldId id="269" r:id="rId13"/>
    <p:sldId id="274" r:id="rId14"/>
    <p:sldId id="276" r:id="rId15"/>
    <p:sldId id="261" r:id="rId16"/>
    <p:sldId id="262" r:id="rId1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44189A-7AC2-4D56-82EA-0CF367B6A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0628AEC-F2FD-4398-9194-09E502067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E267254-C3D9-489A-BE83-4CF491CD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4D7EA68-59FB-41FD-8CF3-34B6980B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00F1C72-4AD7-46F0-829D-75C436F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2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C72367-B351-46E6-AE70-B311D7FB6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87CEF36-7017-4F78-B2FA-60FF76688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CAD4391-C5B0-408B-8FB1-06BB9FA0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7D826C-0391-41B4-8B49-04536F2F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ECFE937-5D28-45F6-A401-CE59FCD4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0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A52DF4B-794E-4BCB-856E-B78C17421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FF842C9-5A2D-49D4-86DF-2E7982A06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1F6C373-A38B-434C-A358-BFA155CF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628B43D-1498-4C2F-82D5-C3B511FC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333257-0998-4A4D-BCAE-48EF4930A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A9F92B-5681-4E04-BC2B-7E0CCFE3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8EA9601-213E-4ED4-A9C3-139413720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F887DC0-638A-4C21-9A4A-8FAA4D0F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A079A5C-AC07-4C8C-813A-31127EE3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80D69DA-188B-493C-A3DE-64445363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4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B42701-DC1A-43BD-9FC3-8DD81A88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0327CB5-940D-4ABD-B6E3-887F4D97F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26E0B61-37EA-4A31-A379-5DA9B865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F8323D0-1E8C-46E1-A0E0-CFDBA53D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0E9C70D-1D2C-438A-A104-7147C67C3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9A8A7B-65F7-4609-B82E-43C0D087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05F9A78-0B0F-4E3D-8310-B6013AAA8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F9E2902-C6CF-48F9-A116-2E81E17DF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2B2C75B-5545-4122-80BC-791A2D31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1A85F4F-1889-4965-822B-B2C8D890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3E9C25F-C066-40CD-98C3-208F4A79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5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FEDEF08-33BE-4EA2-9E50-07A27CE62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89A96C0-9F73-4CF7-857D-AFB13322E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3F5352C-0D76-4411-A6B4-E16A8C412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90FFA54-8D30-46C5-9B52-F9DF7EE5D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44D68D8-81FD-4BA8-8D35-EABA48F4A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5656377E-C07A-4CC8-87A9-BB235ED9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73C4962-53B0-48FF-9093-D55BC71E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5BCBF1F-10E0-4DDB-9F6F-D5CB7AAA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8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77A2CA1-9900-4078-90F4-52A61387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DE08219-619B-4C1F-AC4D-7F3FE144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7401544-F982-4C76-B7F6-C1205ECD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6CD65CB-C420-4922-AA9E-CE811F8D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6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B4BBF48-5CDB-4952-837F-03DE1C7C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965F6C9-64A8-44A3-8427-5A5D6D0B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BFFC6AF-3AEE-4EB5-9856-B2469770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4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529B812-6980-46AE-BCD3-1A3D88B0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F9910A2-4177-4EA6-B15D-205815BD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3939043-AA07-4525-BCF4-E178D664E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5FCF6D1-61C3-40A5-9357-FB89B383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1600F7A-3DE2-4A10-A43A-CD42CAC3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6EC4AD2-BC60-4E68-9E6B-E13A6D22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7CEEF4-4DA2-48CD-A8A3-C34E0EDB0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CE8342A-5A55-48AC-89E5-1B4275DF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D0EB112-A19E-45C7-9BA4-96553F5E2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B9A436E-72F8-488E-8607-0B06AD18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920CC85-EF11-4680-B73E-2D631240D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FC7373F-95BA-45D7-BA89-3B8C4877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0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F7B2EF7-9768-4CB4-AC74-A9AE24DC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8CABD4A-6E4D-4368-9711-8D57553A2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DEA50E-D734-4256-8A50-216ED8E48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27371-009D-4AAE-83D1-4EC5F394DF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BBAE8CF-B4A5-476F-A992-0268A71B5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80E4287-B09B-4D57-8CFD-E7C437468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9B17-879D-4253-98C1-33C2B2AD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C8jDb7ijb8?feature=oemb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_QHh5GclkQ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gn_qmQ0NFo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6HugFW8rLZ8?feature=oembed" TargetMode="External"/><Relationship Id="rId1" Type="http://schemas.openxmlformats.org/officeDocument/2006/relationships/video" Target="https://www.youtube.com/embed/B3aOl1-9thw?feature=oembed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45m79fEyz8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oFpdD1LZqY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4a2QwjgIF4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xLl6979f50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lMOIGh9ixk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YwxcMYbQi8?start=2&amp;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JJmqCKtJnxM?feature=oembed" TargetMode="External"/><Relationship Id="rId1" Type="http://schemas.openxmlformats.org/officeDocument/2006/relationships/video" Target="https://www.youtube.com/embed/0clZNKPUQwM?start=60&amp;feature=oembed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6D74C2-C99A-4B8B-B054-159EF779A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מדיה מקוונת 3" title="Go Daddy -Perfect Match - Bar Refaeli kissing Jesse Heiman- Super Bowl 2013 commercial">
            <a:hlinkClick r:id="" action="ppaction://media"/>
            <a:extLst>
              <a:ext uri="{FF2B5EF4-FFF2-40B4-BE49-F238E27FC236}">
                <a16:creationId xmlns:a16="http://schemas.microsoft.com/office/drawing/2014/main" id="{2EA9EAE1-0BA5-4E1E-82FC-F5B9AC797A8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7382" y="97126"/>
            <a:ext cx="11319145" cy="639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8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3367D3-DB23-4EA8-BB3E-BDE0B10EA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בירה</a:t>
            </a:r>
            <a:endParaRPr lang="en-US" dirty="0"/>
          </a:p>
        </p:txBody>
      </p:sp>
      <p:pic>
        <p:nvPicPr>
          <p:cNvPr id="4" name="מדיה מקוונת 3" title="Commercial - beer - Heineken - man got an awsome room - funny">
            <a:hlinkClick r:id="" action="ppaction://media"/>
            <a:extLst>
              <a:ext uri="{FF2B5EF4-FFF2-40B4-BE49-F238E27FC236}">
                <a16:creationId xmlns:a16="http://schemas.microsoft.com/office/drawing/2014/main" id="{58C1BB43-9649-4266-A169-C02E9BB7D3B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1004" y="1577050"/>
            <a:ext cx="8906256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9FCC629-20EC-4C27-9B29-F7BEF07F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דוריטוס</a:t>
            </a:r>
            <a:endParaRPr lang="en-US" dirty="0"/>
          </a:p>
        </p:txBody>
      </p:sp>
      <p:pic>
        <p:nvPicPr>
          <p:cNvPr id="4" name="מדיה מקוונת 3" title="Doritos Ultrasound">
            <a:hlinkClick r:id="" action="ppaction://media"/>
            <a:extLst>
              <a:ext uri="{FF2B5EF4-FFF2-40B4-BE49-F238E27FC236}">
                <a16:creationId xmlns:a16="http://schemas.microsoft.com/office/drawing/2014/main" id="{56C1652A-11D0-4ED7-B969-EB1C4E06ABC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53087" y="1825625"/>
            <a:ext cx="8877394" cy="501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0E3BB9-456C-4C02-816B-B36237759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מדיה מקוונת 3" title="Budweiser Puppy Love Super Bowl Commercial 2014 - Clydesdale">
            <a:hlinkClick r:id="" action="ppaction://media"/>
            <a:extLst>
              <a:ext uri="{FF2B5EF4-FFF2-40B4-BE49-F238E27FC236}">
                <a16:creationId xmlns:a16="http://schemas.microsoft.com/office/drawing/2014/main" id="{67FB6F4D-6B26-40FA-9EC9-FF577AEF78A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02518" y="1795318"/>
            <a:ext cx="5889482" cy="3327783"/>
          </a:xfrm>
          <a:prstGeom prst="rect">
            <a:avLst/>
          </a:prstGeom>
        </p:spPr>
      </p:pic>
      <p:pic>
        <p:nvPicPr>
          <p:cNvPr id="5" name="מדיה מקוונת 3" title="The Force Volkswagen Commercial HD">
            <a:hlinkClick r:id="" action="ppaction://media"/>
            <a:extLst>
              <a:ext uri="{FF2B5EF4-FFF2-40B4-BE49-F238E27FC236}">
                <a16:creationId xmlns:a16="http://schemas.microsoft.com/office/drawing/2014/main" id="{657B17D2-1CAF-41C8-9DDA-9446D95863E9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206518" y="1795318"/>
            <a:ext cx="5889482" cy="332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2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7D3D77-7D39-4E2B-B12E-37E76FEF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מדיה מקוונת 3" title="Zazoo Condom Commercial">
            <a:hlinkClick r:id="" action="ppaction://media"/>
            <a:extLst>
              <a:ext uri="{FF2B5EF4-FFF2-40B4-BE49-F238E27FC236}">
                <a16:creationId xmlns:a16="http://schemas.microsoft.com/office/drawing/2014/main" id="{AF30ED2F-0DB0-44AC-B502-7912B2E350F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3148" y="177553"/>
            <a:ext cx="8829573" cy="66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0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5121A7-FC90-4C6D-8BE1-58373D521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אתה לא יכול לבחור עבורה את החבר אבל אתה יכול לבחור את השולחן</a:t>
            </a:r>
            <a:endParaRPr lang="en-US" dirty="0"/>
          </a:p>
        </p:txBody>
      </p:sp>
      <p:pic>
        <p:nvPicPr>
          <p:cNvPr id="4" name="מדיה מקוונת 3" title="IKEA - HER BOYFRIEND - Now, There’s Choice (EN)">
            <a:hlinkClick r:id="" action="ppaction://media"/>
            <a:extLst>
              <a:ext uri="{FF2B5EF4-FFF2-40B4-BE49-F238E27FC236}">
                <a16:creationId xmlns:a16="http://schemas.microsoft.com/office/drawing/2014/main" id="{BB496042-95A4-4588-9ADE-7B19134078A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9077" y="1825625"/>
            <a:ext cx="8906256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4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D54078-8034-43FB-8866-F22EE04E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לפיצוח שיווקי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AB64199-8490-4BD1-B0CF-07C13E24C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המוצר : מחשבים ניידים חזקים</a:t>
            </a:r>
          </a:p>
          <a:p>
            <a:r>
              <a:rPr lang="he-IL" dirty="0"/>
              <a:t>מי הקהל : בעלי עסקים + מתעניינים במחשבים</a:t>
            </a:r>
          </a:p>
          <a:p>
            <a:r>
              <a:rPr lang="he-IL" dirty="0"/>
              <a:t>ערוץ :</a:t>
            </a:r>
            <a:r>
              <a:rPr lang="en-US" dirty="0"/>
              <a:t> </a:t>
            </a:r>
            <a:r>
              <a:rPr lang="he-IL" dirty="0" err="1"/>
              <a:t>פייסבוק</a:t>
            </a:r>
            <a:endParaRPr lang="he-IL" dirty="0"/>
          </a:p>
          <a:p>
            <a:r>
              <a:rPr lang="he-IL" b="1" dirty="0">
                <a:solidFill>
                  <a:srgbClr val="FF0000"/>
                </a:solidFill>
              </a:rPr>
              <a:t>איך נפרסם </a:t>
            </a:r>
            <a:r>
              <a:rPr lang="he-IL" dirty="0"/>
              <a:t>: מודעות פוסט*</a:t>
            </a:r>
          </a:p>
          <a:p>
            <a:r>
              <a:rPr lang="he-IL" dirty="0"/>
              <a:t>מתי : כל היום</a:t>
            </a:r>
          </a:p>
          <a:p>
            <a:endParaRPr lang="he-IL" dirty="0"/>
          </a:p>
          <a:p>
            <a:endParaRPr lang="en-US" dirty="0"/>
          </a:p>
        </p:txBody>
      </p:sp>
      <p:pic>
        <p:nvPicPr>
          <p:cNvPr id="5" name="תמונה 4" descr="תמונה שמכילה טקסט, צעצוע&#10;&#10;התיאור נוצר באופן אוטומטי">
            <a:extLst>
              <a:ext uri="{FF2B5EF4-FFF2-40B4-BE49-F238E27FC236}">
                <a16:creationId xmlns:a16="http://schemas.microsoft.com/office/drawing/2014/main" id="{8F6E3779-453F-4489-89B5-03DB80CDD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4727"/>
            <a:ext cx="3752274" cy="3752274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2DBC4271-4640-4656-84AD-323A44F22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5726"/>
            <a:ext cx="3752274" cy="375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02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FED2A0-3584-4CC9-B914-8498F12B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פיצוח שיווקי</a:t>
            </a: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825C06A-9AA4-4E4A-9F3E-D479BCFD0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75" y="2492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5E1F8013-41DD-4638-850B-4A9ADA8D3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FA989CA2-3602-4DD5-8E4D-920CFFF70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1" y="1825625"/>
            <a:ext cx="12192000" cy="49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00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90D31D-FC94-4180-AABD-000A86A8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מדיה מקוונת 3" title="סנו ספארק - נוזל לניקוי כלים">
            <a:hlinkClick r:id="" action="ppaction://media"/>
            <a:extLst>
              <a:ext uri="{FF2B5EF4-FFF2-40B4-BE49-F238E27FC236}">
                <a16:creationId xmlns:a16="http://schemas.microsoft.com/office/drawing/2014/main" id="{B146A5FB-EC57-4728-91D3-A5349D61326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2485" y="474686"/>
            <a:ext cx="10650940" cy="601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E7FBB-750C-4223-AFA3-016FC9C60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פרסומות</a:t>
            </a:r>
            <a:endParaRPr lang="en-US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C5E1B97-7259-49D2-B559-63C0AC796F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9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>
            <a:extLst>
              <a:ext uri="{FF2B5EF4-FFF2-40B4-BE49-F238E27FC236}">
                <a16:creationId xmlns:a16="http://schemas.microsoft.com/office/drawing/2014/main" id="{CE437EC3-FAB9-44B6-83FC-0BA2F648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בריף</a:t>
            </a:r>
            <a:endParaRPr lang="en-US" dirty="0"/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AFDE7CC0-0ECA-45AD-8D48-4B116A9EC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fontAlgn="base">
              <a:buNone/>
            </a:pPr>
            <a:r>
              <a:rPr lang="he-IL" b="0" i="0" dirty="0">
                <a:effectLst/>
                <a:latin typeface="Fb Coherenti Hebrew"/>
              </a:rPr>
              <a:t>מי אנחנו – מתומצת לפסקה אחת.</a:t>
            </a:r>
          </a:p>
          <a:p>
            <a:pPr marL="0" indent="0" algn="r" fontAlgn="base">
              <a:buNone/>
            </a:pPr>
            <a:endParaRPr lang="he-IL" b="0" i="0" dirty="0">
              <a:effectLst/>
              <a:latin typeface="Fb Coherenti Hebrew"/>
            </a:endParaRPr>
          </a:p>
          <a:p>
            <a:pPr marL="0" indent="0" algn="r" fontAlgn="base">
              <a:buNone/>
            </a:pPr>
            <a:r>
              <a:rPr lang="he-IL" b="0" i="0" dirty="0">
                <a:effectLst/>
                <a:latin typeface="Fb Coherenti Hebrew"/>
              </a:rPr>
              <a:t>מה המשימה – מה היעד והמטרה של אותו המהלך.</a:t>
            </a:r>
          </a:p>
          <a:p>
            <a:pPr marL="0" indent="0" algn="r" fontAlgn="base">
              <a:buNone/>
            </a:pPr>
            <a:endParaRPr lang="he-IL" b="0" i="0" dirty="0">
              <a:effectLst/>
              <a:latin typeface="Fb Coherenti Hebrew"/>
            </a:endParaRPr>
          </a:p>
          <a:p>
            <a:pPr marL="0" indent="0" algn="r" fontAlgn="base">
              <a:buNone/>
            </a:pPr>
            <a:r>
              <a:rPr lang="he-IL" b="0" i="0" dirty="0">
                <a:effectLst/>
                <a:latin typeface="Fb Coherenti Hebrew"/>
              </a:rPr>
              <a:t>מה המטרות הפרסומיות – ליידע על מוצר חדש, שימוש חדש למוצר מוכר, </a:t>
            </a:r>
          </a:p>
          <a:p>
            <a:pPr marL="0" indent="0" algn="r" fontAlgn="base">
              <a:buNone/>
            </a:pPr>
            <a:endParaRPr lang="he-IL" b="0" i="0" dirty="0">
              <a:effectLst/>
              <a:latin typeface="Fb Coherenti Hebrew"/>
            </a:endParaRPr>
          </a:p>
          <a:p>
            <a:pPr marL="0" indent="0" algn="r" fontAlgn="base">
              <a:buNone/>
            </a:pPr>
            <a:r>
              <a:rPr lang="he-IL" b="0" i="0" dirty="0">
                <a:effectLst/>
                <a:latin typeface="Fb Coherenti Hebrew"/>
              </a:rPr>
              <a:t>למצב או לבנות תדמית, פרסום שנותן לצרכן סיבות להעדיף את המוצר או השירות על פני המתחרים.</a:t>
            </a:r>
          </a:p>
          <a:p>
            <a:pPr marL="0" indent="0" algn="r" fontAlgn="base">
              <a:buNone/>
            </a:pPr>
            <a:endParaRPr lang="he-IL" b="0" i="0" dirty="0">
              <a:effectLst/>
              <a:latin typeface="Fb Coherenti Hebrew"/>
            </a:endParaRPr>
          </a:p>
          <a:p>
            <a:pPr marL="0" indent="0" algn="r" fontAlgn="base">
              <a:buNone/>
            </a:pPr>
            <a:r>
              <a:rPr lang="he-IL" b="0" i="0" dirty="0">
                <a:effectLst/>
                <a:latin typeface="Fb Coherenti Hebrew"/>
              </a:rPr>
              <a:t>להניע לרכישה או פעולה.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1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>
            <a:extLst>
              <a:ext uri="{FF2B5EF4-FFF2-40B4-BE49-F238E27FC236}">
                <a16:creationId xmlns:a16="http://schemas.microsoft.com/office/drawing/2014/main" id="{CE437EC3-FAB9-44B6-83FC-0BA2F648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פיצוח = איך נפרסם</a:t>
            </a:r>
            <a:endParaRPr lang="en-US" dirty="0"/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AFDE7CC0-0ECA-45AD-8D48-4B116A9EC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תסריט</a:t>
            </a:r>
          </a:p>
          <a:p>
            <a:r>
              <a:rPr lang="he-IL" dirty="0"/>
              <a:t>עלילה</a:t>
            </a:r>
          </a:p>
          <a:p>
            <a:r>
              <a:rPr lang="he-IL" dirty="0"/>
              <a:t>משתתפים</a:t>
            </a:r>
          </a:p>
          <a:p>
            <a:r>
              <a:rPr lang="he-IL" dirty="0"/>
              <a:t>...</a:t>
            </a:r>
          </a:p>
          <a:p>
            <a:r>
              <a:rPr lang="he-IL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4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E03051B-A168-4CE5-BBCF-AA402FD7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קסטרו</a:t>
            </a:r>
            <a:endParaRPr lang="en-US" dirty="0"/>
          </a:p>
        </p:txBody>
      </p:sp>
      <p:pic>
        <p:nvPicPr>
          <p:cNvPr id="4" name="מדיה מקוונת 3" title="יעל אבקסיס וליאור מילר בפרסומת לקסטרו">
            <a:hlinkClick r:id="" action="ppaction://media"/>
            <a:extLst>
              <a:ext uri="{FF2B5EF4-FFF2-40B4-BE49-F238E27FC236}">
                <a16:creationId xmlns:a16="http://schemas.microsoft.com/office/drawing/2014/main" id="{B78005FC-D33E-4FB9-8594-CFBEDB5C674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18328" y="1554861"/>
            <a:ext cx="7071496" cy="530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9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7488AB-3ADC-4020-B94E-5D21225A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פלאפון</a:t>
            </a:r>
            <a:endParaRPr lang="en-US" dirty="0"/>
          </a:p>
        </p:txBody>
      </p:sp>
      <p:pic>
        <p:nvPicPr>
          <p:cNvPr id="6" name="מדיה מקוונת 5" title="פרסומת לפאלפון נינט טייב מסתפרת">
            <a:hlinkClick r:id="" action="ppaction://media"/>
            <a:extLst>
              <a:ext uri="{FF2B5EF4-FFF2-40B4-BE49-F238E27FC236}">
                <a16:creationId xmlns:a16="http://schemas.microsoft.com/office/drawing/2014/main" id="{975CB0F3-5A2A-4621-B494-6CD3D6693A6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1382" y="1432105"/>
            <a:ext cx="7241309" cy="543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1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DBB7F9-6966-445C-B8C8-53FE19F6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</a:t>
            </a:r>
          </a:p>
        </p:txBody>
      </p:sp>
      <p:pic>
        <p:nvPicPr>
          <p:cNvPr id="6" name="מדיה מקוונת 5" title="נועה קירל נפרדת ועוברת לפרופיל צפייה משלה">
            <a:hlinkClick r:id="" action="ppaction://media"/>
            <a:extLst>
              <a:ext uri="{FF2B5EF4-FFF2-40B4-BE49-F238E27FC236}">
                <a16:creationId xmlns:a16="http://schemas.microsoft.com/office/drawing/2014/main" id="{C542B2DA-E6D4-44CF-A54E-BC4DDECA6EF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96126" y="1466878"/>
            <a:ext cx="9541164" cy="539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1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AA50B7A-5820-4558-9B23-4AAC84C2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בירה</a:t>
            </a:r>
            <a:endParaRPr lang="en-US" dirty="0"/>
          </a:p>
        </p:txBody>
      </p:sp>
      <p:pic>
        <p:nvPicPr>
          <p:cNvPr id="4" name="מדיה מקוונת 3" title="יש מכבי יש חברים">
            <a:hlinkClick r:id="" action="ppaction://media"/>
            <a:extLst>
              <a:ext uri="{FF2B5EF4-FFF2-40B4-BE49-F238E27FC236}">
                <a16:creationId xmlns:a16="http://schemas.microsoft.com/office/drawing/2014/main" id="{AEE831DB-F506-4869-83ED-F3556130A73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89688" y="1511588"/>
            <a:ext cx="5802312" cy="4351338"/>
          </a:xfrm>
          <a:prstGeom prst="rect">
            <a:avLst/>
          </a:prstGeom>
        </p:spPr>
      </p:pic>
      <p:pic>
        <p:nvPicPr>
          <p:cNvPr id="5" name="מדיה מקוונת 4" title="budweiser wassup commercial">
            <a:hlinkClick r:id="" action="ppaction://media"/>
            <a:extLst>
              <a:ext uri="{FF2B5EF4-FFF2-40B4-BE49-F238E27FC236}">
                <a16:creationId xmlns:a16="http://schemas.microsoft.com/office/drawing/2014/main" id="{EE5E9523-82D4-4722-91BD-F4EF61A1DFAB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18379" y="1540559"/>
            <a:ext cx="5802312" cy="4351734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AFC6D37-D430-4413-9E08-4167F60E2FD5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https://www.youtube.com/watch?v=ugn_qmQ0NFo</a:t>
            </a:r>
          </a:p>
        </p:txBody>
      </p:sp>
    </p:spTree>
    <p:extLst>
      <p:ext uri="{BB962C8B-B14F-4D97-AF65-F5344CB8AC3E}">
        <p14:creationId xmlns:p14="http://schemas.microsoft.com/office/powerpoint/2010/main" val="313882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131</Words>
  <Application>Microsoft Office PowerPoint</Application>
  <PresentationFormat>מסך רחב</PresentationFormat>
  <Paragraphs>32</Paragraphs>
  <Slides>16</Slides>
  <Notes>0</Notes>
  <HiddenSlides>0</HiddenSlides>
  <MMClips>13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Fb Coherenti Hebrew</vt:lpstr>
      <vt:lpstr>ערכת נושא Office</vt:lpstr>
      <vt:lpstr>מצגת של PowerPoint‏</vt:lpstr>
      <vt:lpstr>מצגת של PowerPoint‏</vt:lpstr>
      <vt:lpstr>פרסומות</vt:lpstr>
      <vt:lpstr>בריף</vt:lpstr>
      <vt:lpstr>פיצוח = איך נפרסם</vt:lpstr>
      <vt:lpstr>קסטרו</vt:lpstr>
      <vt:lpstr>פלאפון</vt:lpstr>
      <vt:lpstr>Yes</vt:lpstr>
      <vt:lpstr>בירה</vt:lpstr>
      <vt:lpstr>עוד בירה</vt:lpstr>
      <vt:lpstr>דוריטוס</vt:lpstr>
      <vt:lpstr>מצגת של PowerPoint‏</vt:lpstr>
      <vt:lpstr>מצגת של PowerPoint‏</vt:lpstr>
      <vt:lpstr>אתה לא יכול לבחור עבורה את החבר אבל אתה יכול לבחור את השולחן</vt:lpstr>
      <vt:lpstr>דוגמא לפיצוח שיווקי</vt:lpstr>
      <vt:lpstr>פיצוח שיווקי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פרסומות</dc:title>
  <dc:creator>ori eran agas</dc:creator>
  <cp:lastModifiedBy>ori eran agas</cp:lastModifiedBy>
  <cp:revision>3</cp:revision>
  <dcterms:created xsi:type="dcterms:W3CDTF">2022-11-14T16:34:06Z</dcterms:created>
  <dcterms:modified xsi:type="dcterms:W3CDTF">2022-11-15T17:44:18Z</dcterms:modified>
</cp:coreProperties>
</file>