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781473-63C3-4F6B-9BC9-1432EC975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626F0A1-8A66-4867-A704-567FC81EF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2B69F7-C212-4ADB-BB3A-E25894B8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C83C9F8-C36A-49CA-9C9D-D7AAF919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1207AF3-78CE-4D3F-A9AB-A342F59B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1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A2972F-4A60-440C-B073-0A0313BD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B9C009D-4DF2-4B3C-AE1E-CE91D10C8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96BE3A3-E95A-4FBA-85A9-37315756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DD4F88-B408-47B7-9791-B22B83AE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9916789-A6AD-494D-A6A7-AC44A112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4DB5AC5-2837-4309-B97B-43ED2CE5F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4A56187-2DFF-4172-9A6D-C61750534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C6773F-10DC-44B2-A7D7-F22DA884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B74E288-B3E3-4A67-8988-C17EB201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A2387D-AED1-4850-8BBA-763EA461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04A0BC-EB09-4A94-A89D-8D36B220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622397-6342-4D98-BA99-BF12AE820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496DB4-A20E-402F-9489-E278EF33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B2F93E-92A9-49B2-BE75-2946EFAB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2F2ED-3CFD-420D-B2EE-7209B093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420355-53C4-4EF5-81C7-AF6A18D4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E99905-56DF-473E-9233-B4DEB7B2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5EEAF7-8BD7-47A1-AF14-D6A4E78A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A4159E-B59F-4B41-B027-39723AF0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7C3D69-5DC9-4951-85F7-64D90BE4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FA62E0-9423-47B2-920A-186FD0F7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9460BD1-55E9-4060-A780-BEDC41B0D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F12EF9C-7E39-4891-926E-13C391D44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E92A138-F8C0-4E39-AEB9-C3FB9C31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DAB4FDA-D7D9-4725-A930-22DDDEE0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5478FCA-492D-4D41-B449-A54E7030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EA4DC9-B177-43DA-990C-6E288CB4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17D62D2-F383-40E2-A9B2-F99A10B3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44109D6-F0D8-4E86-9D6B-55C9221E0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B48FBD2-AAAA-46D7-9A84-6F28E134A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1664358-B0E9-4877-867A-03D340AF5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4BB2AEA-C77A-4ED4-8242-23246319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E7E9F13-18A6-4768-96DE-466D78A3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7A1F666-BE5E-4654-B8E5-3C0AED5C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90CC41-53DE-4039-8AE3-F39BD0D0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521BAD5-942E-46C5-A3A8-CAA6EF6F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1AD01A3-ECF3-4C4A-B90C-B129FFB9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13525FE-557D-4978-9826-2F9C2B14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3E4D15-28A1-43C5-94B5-4E0C31E4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F0FBCD-E334-4D49-BD53-82DEAD9B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C45D095-F927-4B0E-B0DB-31972897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905640-89F6-45FA-B1C0-6D9227EE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BCC3DA-0137-4ABE-AE6C-0C4920EC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9BA53AB-8FCE-4A31-A83A-A06E131F4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8A45408-0EA7-4457-BC4F-5DC8AA34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F61B571-F76A-491A-94B7-6CEECFAD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80DA20A-903B-47DD-85F8-D04A8FB9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568734-3662-4A27-B6DE-C32201D7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36F74B5-8873-4048-9DF2-4EA4D763B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B4D553B-D7D0-433D-86E7-623B724FB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9B669C7-6996-4822-AA33-B9F48460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24A8602-69FD-4AA5-9255-5F0251F9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ECDDAF0-F9B6-48CE-A153-80ECEF99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18A9BCB-8EE1-42CD-AB35-56E5C124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19958DD-89E3-49DC-99D2-A9BCF2C6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0C6AF6-334C-4349-B533-91BBB02B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895B-AB9B-49C5-8E74-247B26558AC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DA540E-D5B0-4871-A7E3-7FC085F84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5832C8-E2D7-4562-A7EF-2BBE382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E83D5-A0E3-41A9-9030-0227B71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YmLOalA_s8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eTwQWrcwY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qP3fg22DiY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splanet.co.il/static/iw/il/Bar-price-list-newJuly202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20071D-32CC-46A0-A58B-E96ADEABF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187233D-695B-4B25-9E54-B7D72A2C7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דיה מקוונת 3" title="Popcorn Popping (100,000 Frames Per Second) | Beyond Slow Motion">
            <a:hlinkClick r:id="" action="ppaction://media"/>
            <a:extLst>
              <a:ext uri="{FF2B5EF4-FFF2-40B4-BE49-F238E27FC236}">
                <a16:creationId xmlns:a16="http://schemas.microsoft.com/office/drawing/2014/main" id="{99634995-7A47-4D98-906C-B53B6B6028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4" descr="תמונה שמכילה מזון, פופקורן, קוסקוס&#10;&#10;התיאור נוצר באופן אוטומטי">
            <a:extLst>
              <a:ext uri="{FF2B5EF4-FFF2-40B4-BE49-F238E27FC236}">
                <a16:creationId xmlns:a16="http://schemas.microsoft.com/office/drawing/2014/main" id="{A1657548-1D3A-4A9B-9995-DBA93DE0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446CC078-3BD7-4CB4-90DF-DB165909F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71310"/>
          </a:xfrm>
          <a:solidFill>
            <a:srgbClr val="FFFF00">
              <a:alpha val="65000"/>
            </a:srgbClr>
          </a:solidFill>
        </p:spPr>
        <p:txBody>
          <a:bodyPr>
            <a:normAutofit/>
          </a:bodyPr>
          <a:lstStyle/>
          <a:p>
            <a:r>
              <a:rPr lang="he-IL" sz="8000" dirty="0">
                <a:ln w="15875">
                  <a:solidFill>
                    <a:schemeClr val="accent1"/>
                  </a:solidFill>
                </a:ln>
              </a:rPr>
              <a:t>בעצם, הסרט (המוצר העיקרי) הוא רק כלי כדי למכור לנו פופקורן</a:t>
            </a:r>
            <a:endParaRPr lang="en-US" sz="8000" dirty="0">
              <a:ln w="15875"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3400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2C2C8C-C637-4B99-B53E-08395F4E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דיה מקוונת 3" title="The Dark Knight (2008) Official Trailer #1 - Christopher Nolan Movie HD">
            <a:hlinkClick r:id="" action="ppaction://media"/>
            <a:extLst>
              <a:ext uri="{FF2B5EF4-FFF2-40B4-BE49-F238E27FC236}">
                <a16:creationId xmlns:a16="http://schemas.microsoft.com/office/drawing/2014/main" id="{2B0BFA8A-4131-47D2-907C-A0098E528B2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1F3F7447-DE04-4258-8FA5-A60E9CEC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לגו הסרט - </a:t>
            </a:r>
            <a:r>
              <a:rPr lang="en-US" dirty="0"/>
              <a:t>2014</a:t>
            </a:r>
          </a:p>
        </p:txBody>
      </p:sp>
      <p:pic>
        <p:nvPicPr>
          <p:cNvPr id="14" name="מדיה מקוונת 13" title="The LEGO Movie 2 Videogame - Character Creation and How To Save Them">
            <a:hlinkClick r:id="" action="ppaction://media"/>
            <a:extLst>
              <a:ext uri="{FF2B5EF4-FFF2-40B4-BE49-F238E27FC236}">
                <a16:creationId xmlns:a16="http://schemas.microsoft.com/office/drawing/2014/main" id="{DC4AAA68-343D-47D8-BA17-F885B6901D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8727" y="1367674"/>
            <a:ext cx="9545740" cy="53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126A1B-F7F4-4E92-8CD9-30B5D966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הסרטים המרוויחים ביותר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B5CD8C-027C-4019-81E6-31EA5D22F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F55BEC9-C308-4A62-8435-DFF6F1C8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81" y="1690688"/>
            <a:ext cx="928012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572D21-3F83-4935-B950-3044A964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הסרטים עם ההכנסות הגבוהות ביותר בהתאמת מחירי הכרטיסים לאינפלציה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7E19EC-0645-4637-A5B9-B22A1861D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4E4B530-A973-463E-B5A3-B90C75D6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5" y="1747836"/>
            <a:ext cx="9696795" cy="46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96D6BB-1F8B-4B33-81CF-2D986E62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הסרטים המכניסים ביותר לפי שנה</a:t>
            </a:r>
            <a:endParaRPr lang="en-US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0EABACD-40E3-47D3-8EEF-76025D370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81" y="1841300"/>
            <a:ext cx="10828820" cy="4448663"/>
          </a:xfrm>
        </p:spPr>
      </p:pic>
    </p:spTree>
    <p:extLst>
      <p:ext uri="{BB962C8B-B14F-4D97-AF65-F5344CB8AC3E}">
        <p14:creationId xmlns:p14="http://schemas.microsoft.com/office/powerpoint/2010/main" val="206140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B77862-D21C-489F-B77F-96FD8A9E1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34D5F98-CFD3-486F-B797-E3B3745E63D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>
                <a:solidFill>
                  <a:srgbClr val="000000"/>
                </a:solidFill>
                <a:latin typeface="Arial" panose="020B0604020202020204" pitchFamily="34" charset="0"/>
              </a:rPr>
              <a:t>הנוקמים: סוף המשחק</a:t>
            </a:r>
            <a:endParaRPr lang="en-US" dirty="0"/>
          </a:p>
        </p:txBody>
      </p:sp>
      <p:pic>
        <p:nvPicPr>
          <p:cNvPr id="5" name="Picture 2" descr="כרזת הסרט הרשמית">
            <a:extLst>
              <a:ext uri="{FF2B5EF4-FFF2-40B4-BE49-F238E27FC236}">
                <a16:creationId xmlns:a16="http://schemas.microsoft.com/office/drawing/2014/main" id="{7B355D6A-4DC6-45D8-8F00-7ECDBD36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6" y="681037"/>
            <a:ext cx="2381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6421A804-B736-4AA7-9F67-094DE13283DA}"/>
              </a:ext>
            </a:extLst>
          </p:cNvPr>
          <p:cNvSpPr/>
          <p:nvPr/>
        </p:nvSpPr>
        <p:spPr>
          <a:xfrm>
            <a:off x="6564983" y="1939058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עלות הפקה : </a:t>
            </a:r>
            <a:r>
              <a:rPr lang="en-US" dirty="0"/>
              <a:t>M</a:t>
            </a:r>
            <a:r>
              <a:rPr lang="he-IL" dirty="0"/>
              <a:t>356</a:t>
            </a:r>
            <a:endParaRPr lang="en-US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1833EA5B-ECE2-4EB4-88D9-825836A2CB37}"/>
              </a:ext>
            </a:extLst>
          </p:cNvPr>
          <p:cNvSpPr/>
          <p:nvPr/>
        </p:nvSpPr>
        <p:spPr>
          <a:xfrm>
            <a:off x="6564981" y="2366816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פרסום : </a:t>
            </a:r>
            <a:r>
              <a:rPr lang="en-US" dirty="0"/>
              <a:t>M</a:t>
            </a:r>
            <a:r>
              <a:rPr lang="he-IL" dirty="0"/>
              <a:t>155</a:t>
            </a:r>
            <a:endParaRPr lang="en-US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09B6DF3-8E31-443A-AF5E-D1E939D172FD}"/>
              </a:ext>
            </a:extLst>
          </p:cNvPr>
          <p:cNvSpPr/>
          <p:nvPr/>
        </p:nvSpPr>
        <p:spPr>
          <a:xfrm>
            <a:off x="6564980" y="2801503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שכר : </a:t>
            </a:r>
            <a:r>
              <a:rPr lang="en-US" dirty="0"/>
              <a:t>M</a:t>
            </a:r>
            <a:r>
              <a:rPr lang="he-IL" dirty="0"/>
              <a:t>175</a:t>
            </a:r>
            <a:endParaRPr lang="en-US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60734CA-0F37-4E1C-AE6E-F0BF0F291AB0}"/>
              </a:ext>
            </a:extLst>
          </p:cNvPr>
          <p:cNvSpPr/>
          <p:nvPr/>
        </p:nvSpPr>
        <p:spPr>
          <a:xfrm>
            <a:off x="6564980" y="3229261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5D80B8E-1796-4986-86E9-ABB3DBE8C706}"/>
              </a:ext>
            </a:extLst>
          </p:cNvPr>
          <p:cNvSpPr/>
          <p:nvPr/>
        </p:nvSpPr>
        <p:spPr>
          <a:xfrm>
            <a:off x="6564983" y="3827894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הכנסות בארה"ב : </a:t>
            </a:r>
            <a:r>
              <a:rPr lang="en-US" dirty="0"/>
              <a:t>M</a:t>
            </a:r>
            <a:r>
              <a:rPr lang="he-IL" dirty="0"/>
              <a:t>858</a:t>
            </a:r>
            <a:endParaRPr lang="en-US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B5345BBA-4C13-4D9C-8DFB-59D2DA013E2E}"/>
              </a:ext>
            </a:extLst>
          </p:cNvPr>
          <p:cNvSpPr/>
          <p:nvPr/>
        </p:nvSpPr>
        <p:spPr>
          <a:xfrm>
            <a:off x="6564981" y="4255652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הכנסות בסין : </a:t>
            </a:r>
            <a:r>
              <a:rPr lang="en-US" dirty="0"/>
              <a:t>M</a:t>
            </a:r>
            <a:r>
              <a:rPr lang="he-IL" dirty="0"/>
              <a:t>614</a:t>
            </a:r>
            <a:endParaRPr lang="en-US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EA0EAB8-0E77-4E44-9974-53A0C25082FF}"/>
              </a:ext>
            </a:extLst>
          </p:cNvPr>
          <p:cNvSpPr/>
          <p:nvPr/>
        </p:nvSpPr>
        <p:spPr>
          <a:xfrm>
            <a:off x="6564980" y="4690339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שאר העולם : </a:t>
            </a:r>
            <a:r>
              <a:rPr lang="en-US" dirty="0"/>
              <a:t>M</a:t>
            </a:r>
            <a:r>
              <a:rPr lang="he-IL" dirty="0"/>
              <a:t>1325</a:t>
            </a:r>
            <a:endParaRPr lang="en-US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158273C-1186-4B05-B004-5623FB4290AE}"/>
              </a:ext>
            </a:extLst>
          </p:cNvPr>
          <p:cNvSpPr/>
          <p:nvPr/>
        </p:nvSpPr>
        <p:spPr>
          <a:xfrm>
            <a:off x="6564980" y="5118097"/>
            <a:ext cx="4788817" cy="43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413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EB0C1F-A835-491F-A018-ED4687AE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מציין מיקום תוכן 4" descr="תמונה שמכילה מזון, פופקורן, קוסקוס&#10;&#10;התיאור נוצר באופן אוטומטי">
            <a:extLst>
              <a:ext uri="{FF2B5EF4-FFF2-40B4-BE49-F238E27FC236}">
                <a16:creationId xmlns:a16="http://schemas.microsoft.com/office/drawing/2014/main" id="{79F7A10A-0DB6-4EF8-81F9-49773DFF5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2694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9049E3-B265-4723-9281-02FA5E40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0F1A19-1678-4A31-BC71-FD26A8A5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What's The Difference Between White Corn And Yellow Corn?">
            <a:extLst>
              <a:ext uri="{FF2B5EF4-FFF2-40B4-BE49-F238E27FC236}">
                <a16:creationId xmlns:a16="http://schemas.microsoft.com/office/drawing/2014/main" id="{13DA87B8-8177-4C68-B2DF-43122DBD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"/>
            <a:ext cx="12197423" cy="68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9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3CBD1-E6C6-49D6-B4F4-4BCE59B2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D892F0-E295-4F58-83B8-C61B35AE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BF94CE-38B3-42BD-8BCA-78A76585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4" y="53146"/>
            <a:ext cx="11692186" cy="6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7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12EA85-1A34-4DBD-A18C-32017271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BF6FF-23D7-4296-AC8F-74F43B16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utterfly and mushroom popcorn">
            <a:extLst>
              <a:ext uri="{FF2B5EF4-FFF2-40B4-BE49-F238E27FC236}">
                <a16:creationId xmlns:a16="http://schemas.microsoft.com/office/drawing/2014/main" id="{54EA6236-6B98-48FB-A846-9DA46351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5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49CBAB-0B30-472C-9BF8-00A8A225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6A41E3-C87F-49A3-8099-D9C4570B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B61D61-CADB-4F71-B6DF-29B248C4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4592"/>
            <a:ext cx="9915448" cy="67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0CA461F-CC41-4305-A41E-3C580098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76" y="3690937"/>
            <a:ext cx="5057775" cy="277177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0AB4A56-2196-4294-9F69-28EE56E5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כמה עולה לנו "ללכת לסרט" ?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B3D7E2-BB1E-48EF-9167-25D6E692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מחיר כרטיס – 48 ₪ </a:t>
            </a:r>
          </a:p>
          <a:p>
            <a:r>
              <a:rPr lang="he-IL" dirty="0"/>
              <a:t>פופקורן + שתיה – 48 ₪</a:t>
            </a:r>
          </a:p>
          <a:p>
            <a:endParaRPr lang="he-IL" dirty="0"/>
          </a:p>
          <a:p>
            <a:r>
              <a:rPr lang="he-IL" dirty="0"/>
              <a:t>חניה?</a:t>
            </a:r>
          </a:p>
          <a:p>
            <a:r>
              <a:rPr lang="he-IL" dirty="0"/>
              <a:t>דלק?</a:t>
            </a:r>
          </a:p>
          <a:p>
            <a:r>
              <a:rPr lang="he-IL" dirty="0"/>
              <a:t>בייביסיטר?</a:t>
            </a:r>
          </a:p>
          <a:p>
            <a:r>
              <a:rPr lang="he-IL" dirty="0"/>
              <a:t>ארוחה?</a:t>
            </a:r>
            <a:endParaRPr lang="en-US" dirty="0"/>
          </a:p>
        </p:txBody>
      </p:sp>
      <p:pic>
        <p:nvPicPr>
          <p:cNvPr id="5" name="תמונה 4">
            <a:hlinkClick r:id="rId3"/>
            <a:extLst>
              <a:ext uri="{FF2B5EF4-FFF2-40B4-BE49-F238E27FC236}">
                <a16:creationId xmlns:a16="http://schemas.microsoft.com/office/drawing/2014/main" id="{799D94E9-51C8-4527-A07D-10FB4201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96" y="681037"/>
            <a:ext cx="28670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6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6C8CC4-3F83-465E-BFF6-E84D3F95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מרוויח בית הקולנוע ?</a:t>
            </a:r>
            <a:endParaRPr lang="en-US" dirty="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BD23D096-34D1-4A2B-9A2F-19F2C0F0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747" y="3998118"/>
            <a:ext cx="2562225" cy="2838450"/>
          </a:xfr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731013E-6D76-4CFA-A389-C92DA3A6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57" y="1835150"/>
            <a:ext cx="2505075" cy="29622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221B178-5860-4AF6-A23E-09BCC97A8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310" y="1440657"/>
            <a:ext cx="2495550" cy="282892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372E294-9342-4B20-A531-98FDF86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8" y="2597150"/>
            <a:ext cx="5715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C3850B8-B4C8-46C8-B45B-107DF22CF59F}"/>
              </a:ext>
            </a:extLst>
          </p:cNvPr>
          <p:cNvSpPr txBox="1"/>
          <p:nvPr/>
        </p:nvSpPr>
        <p:spPr>
          <a:xfrm>
            <a:off x="4348454" y="4797425"/>
            <a:ext cx="135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+מילוי מחדש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8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B80D0D-1E9B-4809-8539-78D35AC1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ומה עם הכרטיס?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1C16AB-0918-42AF-AF78-0F63743C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28800" dirty="0"/>
              <a:t>70%</a:t>
            </a:r>
          </a:p>
          <a:p>
            <a:pPr marL="0" indent="0" algn="ctr">
              <a:buNone/>
            </a:pPr>
            <a:r>
              <a:rPr lang="he-IL" sz="4000" dirty="0"/>
              <a:t>הולכים למפיץ הסרט</a:t>
            </a:r>
            <a:endParaRPr lang="en-US" sz="413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37EE516-A9C8-4339-A18A-B86891AE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70" y="1411257"/>
            <a:ext cx="6645659" cy="52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112</Words>
  <Application>Microsoft Office PowerPoint</Application>
  <PresentationFormat>מסך רחב</PresentationFormat>
  <Paragraphs>25</Paragraphs>
  <Slides>16</Slides>
  <Notes>0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אז כמה עולה לנו "ללכת לסרט" ?</vt:lpstr>
      <vt:lpstr>כמה מרוויח בית הקולנוע ?</vt:lpstr>
      <vt:lpstr>ומה עם הכרטיס?</vt:lpstr>
      <vt:lpstr>בעצם, הסרט (המוצר העיקרי) הוא רק כלי כדי למכור לנו פופקורן</vt:lpstr>
      <vt:lpstr>מצגת של PowerPoint‏</vt:lpstr>
      <vt:lpstr>לגו הסרט - 2014</vt:lpstr>
      <vt:lpstr>הסרטים המרוויחים ביותר</vt:lpstr>
      <vt:lpstr>הסרטים עם ההכנסות הגבוהות ביותר בהתאמת מחירי הכרטיסים לאינפלציה</vt:lpstr>
      <vt:lpstr>הסרטים המכניסים ביותר לפי שנה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ori eran agas</dc:creator>
  <cp:lastModifiedBy>ori eran agas</cp:lastModifiedBy>
  <cp:revision>2</cp:revision>
  <dcterms:created xsi:type="dcterms:W3CDTF">2022-11-19T07:46:17Z</dcterms:created>
  <dcterms:modified xsi:type="dcterms:W3CDTF">2022-11-23T06:59:57Z</dcterms:modified>
</cp:coreProperties>
</file>