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6350AF-6EC3-4901-A11B-8C6286237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EDFA2E8-7F8E-46E7-B973-9AAE96AB6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8EC5255-983B-4EAB-A8D2-1B4B806B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502CCE-AF58-4081-97B6-6528BE18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C4C9467-8CF5-45A2-ADCD-41C3C126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7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A74C9DC-EE37-429A-9BB3-F657AA88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BFEB05C-73C2-4ECF-BB15-5847AE8AA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B9351C4-8890-4E27-A7D0-352CD8F8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0F3191C-CD26-4DDA-9E56-80448A41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7E638B2-176E-4152-A00A-A261B093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3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75A2AC4-FA04-4B0B-BEFF-93AA27F35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78D41F3-77D5-4D0C-A7B8-817F6E4C6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EF2B67B-922B-43EE-981A-B2708579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7246611-2046-41ED-8E76-F88AE551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0F56B68-258A-4391-B661-51BE0089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942B8F-FCEB-4289-9A4E-0679B530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CDDB83E-6198-400F-BD2B-76E6B295C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E2AA98C-71E6-48D5-8536-7E5B5134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8CE2D6-9123-4B77-B9B9-519A34C8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2409DCC-6A77-491E-9562-92ED379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36304B-C04D-4CE4-9344-1E861015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5DB739-D128-4C7E-AD0F-6779BC71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0C6662C-B3A0-423A-9670-B2E9CC0F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5ECF901-FB74-4428-B123-E5CAA69F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0C1B8F-9AEB-4262-9904-4E61E08A3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5DC042-30DA-4342-A9EC-07FBBC88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1DEDF8-0B55-4B73-B93C-E3745E0BC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4194D13-09CC-47F2-97BF-0AF91D055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E14449-F783-4F7B-B988-38BDBC0D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B26ABC1-E2B9-425A-B1CC-AB222A8D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FA6C03A-C64D-46A2-A689-BD7B9C78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5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6EAEE7-EB50-4D4C-B4B1-52962574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330BA89-C8BE-4963-BCD5-B9F401416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D8533A0-4911-4E57-87B6-80FE4E931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4C6CED5-0554-43DD-911A-726B4DC97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50C625C-D86F-4C9B-B95B-CECAACE29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DD418E7-DA9A-4153-9818-BF3D6EDA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B95A3FC-7861-4D58-BD2D-768ADC2B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614A717-7E78-4A6C-90F3-9C364CAD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8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CC24B6-E06D-412A-B46D-8FAF4226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26DE96F-B798-4B2F-8E3E-0D19AC90F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D301176-4CAB-404C-A271-11B856B6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3008E7E-F018-4963-B849-CE8E8E8B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359F027-5774-44A1-9A78-75693CA6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9B9DD4B-137B-4FDE-8FCB-2095C806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403045F-B797-4673-85EB-E275F31E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2FEDAE-20A7-4AEF-9056-50E0DFB6A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3DEB9CE-7DED-49F3-A60F-19C50103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4B448BE-CBF1-42B5-8283-87943E8E6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CD4FF4D-6498-4DD2-872D-BFA49FFE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5716610-F327-4BC7-9670-8366F3AD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DE3BB95-2F76-4DC5-BD4B-D5A4A6B6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1C2A23-753D-4359-A09C-3837E5696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6D44601-91A4-4940-AAA4-89C8B0A4F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FB35158-0C8A-4929-87F0-6F21E3F93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86F166E-8B27-45C8-9A97-F9887CB8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E5D3E7A-7907-4E0C-84BB-39F23D48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833C2AC-6EAE-47B0-95BA-DF86F655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2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00BC046-306E-46E2-858F-F13AE6E2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5BD39FD-24C6-4075-BCCC-B23819DBE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97FFF41-A784-4D2B-B46F-A0A7FC130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D0E7-02DF-4E98-BC4D-8D77269FFE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DCC05E7-C149-4C5E-9D6C-C3B037649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CED1F35-A893-44C2-802F-4368C2747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3D8-D162-424B-8F0A-29B46AA0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st_of_most-followed_TikTok_accounts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s://www.tiktok.com/@charlidameli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iktok.com/@bellapoarch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tiktok.com/@khaby.la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he.wikipedia.org/wiki/%D7%97%D7%A9%D7%91%D7%95%D7%A0%D7%95%D7%AA_%D7%94%D7%98%D7%99%D7%A7%D7%98%D7%95%D7%A7_%D7%94%D7%A0%D7%A2%D7%A7%D7%91%D7%99%D7%9D_%D7%91%D7%99%D7%95%D7%AA%D7%A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%D7%90%D7%99%D7%9A+%D7%9C%D7%94%D7%A8%D7%95%D7%95%D7%99%D7%97+%D7%9E%D7%98%D7%99%D7%A7%D7%99%D7%98%D7%A7&amp;rlz=1C1SQJL_iwIL963IL963&amp;oq=%D7%90%D7%99%D7%9A+%D7%9C%D7%94%D7%A8%D7%95%D7%95%D7%99%D7%97+%D7%9E%D7%98%D7%99%D7%A7%D7%99%D7%98%D7%A7&amp;aqs=chrome..69i57j0i8i13i30l2.72160j0j4&amp;sourceid=chrome&amp;ie=UTF-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C18ACC-5B82-4F08-8180-7F444621D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2836"/>
            <a:ext cx="9144000" cy="883990"/>
          </a:xfrm>
        </p:spPr>
        <p:txBody>
          <a:bodyPr>
            <a:normAutofit fontScale="90000"/>
          </a:bodyPr>
          <a:lstStyle/>
          <a:p>
            <a:r>
              <a:rPr lang="he-IL" dirty="0"/>
              <a:t>אני רוצה להרוויח </a:t>
            </a:r>
            <a:r>
              <a:rPr lang="he-IL" dirty="0" err="1"/>
              <a:t>מטיקטוק</a:t>
            </a:r>
            <a:r>
              <a:rPr lang="he-IL" dirty="0"/>
              <a:t> !</a:t>
            </a:r>
            <a:endParaRPr lang="en-US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F9BF3E9-7EBB-4918-BE72-A5C32DE16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איך עושים כסף </a:t>
            </a:r>
            <a:r>
              <a:rPr lang="he-IL" dirty="0" err="1"/>
              <a:t>מטיקטוק</a:t>
            </a:r>
            <a:r>
              <a:rPr lang="he-IL" dirty="0"/>
              <a:t>?</a:t>
            </a:r>
            <a:endParaRPr lang="en-US" dirty="0"/>
          </a:p>
        </p:txBody>
      </p:sp>
      <p:pic>
        <p:nvPicPr>
          <p:cNvPr id="3074" name="Picture 2" descr="How to EarnMoney From Tiktok - Make Money On Tiktok (2020 Latest) - Maxtern  Media">
            <a:extLst>
              <a:ext uri="{FF2B5EF4-FFF2-40B4-BE49-F238E27FC236}">
                <a16:creationId xmlns:a16="http://schemas.microsoft.com/office/drawing/2014/main" id="{553DD3C4-63D3-4D8B-B05B-A2E366039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1698"/>
            <a:ext cx="11210636" cy="560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59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B0B884-A04C-4289-B3AE-5C25FDE1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הם עושה כסף?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104F7F4-B589-4406-ACFE-71B89CD4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>
            <a:hlinkClick r:id="rId2"/>
            <a:extLst>
              <a:ext uri="{FF2B5EF4-FFF2-40B4-BE49-F238E27FC236}">
                <a16:creationId xmlns:a16="http://schemas.microsoft.com/office/drawing/2014/main" id="{06CC449E-2DD5-4BC9-8115-2702F617C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50" y="2943514"/>
            <a:ext cx="2499014" cy="249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hlinkClick r:id="rId4"/>
            <a:extLst>
              <a:ext uri="{FF2B5EF4-FFF2-40B4-BE49-F238E27FC236}">
                <a16:creationId xmlns:a16="http://schemas.microsoft.com/office/drawing/2014/main" id="{20B43963-3C61-4071-AD10-BABE0E0F2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058" y="2943514"/>
            <a:ext cx="2499014" cy="249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hlinkClick r:id="rId6"/>
            <a:extLst>
              <a:ext uri="{FF2B5EF4-FFF2-40B4-BE49-F238E27FC236}">
                <a16:creationId xmlns:a16="http://schemas.microsoft.com/office/drawing/2014/main" id="{48FFBBDA-3A84-4343-8635-76109E1F2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4" y="2943514"/>
            <a:ext cx="2499014" cy="249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8AFB46F-1CAE-4AF0-90C5-EF451BF2624E}"/>
              </a:ext>
            </a:extLst>
          </p:cNvPr>
          <p:cNvSpPr txBox="1"/>
          <p:nvPr/>
        </p:nvSpPr>
        <p:spPr>
          <a:xfrm>
            <a:off x="751883" y="5942568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hlinkClick r:id="rId8"/>
              </a:rPr>
              <a:t>וויקיפדיה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0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D00AF5-07F8-4105-80E1-3FAA48E80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ובישראל ?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BCC1607-42F5-4922-A332-A571084ED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תמונה 4">
            <a:hlinkClick r:id="rId2"/>
            <a:extLst>
              <a:ext uri="{FF2B5EF4-FFF2-40B4-BE49-F238E27FC236}">
                <a16:creationId xmlns:a16="http://schemas.microsoft.com/office/drawing/2014/main" id="{D052B93C-B26B-41ED-9D34-287DEACAB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5" y="1949450"/>
            <a:ext cx="587692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CE8844-925C-452D-AE4D-BC67978E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אז מה האפשרויות?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FDCE857-14A8-480F-B1FE-2EA80B37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קבלת תשלום מקרן </a:t>
            </a:r>
            <a:r>
              <a:rPr lang="he-IL" b="1" i="0" dirty="0" err="1">
                <a:solidFill>
                  <a:srgbClr val="13A00B"/>
                </a:solidFill>
                <a:effectLst/>
                <a:latin typeface="wfont_984fd0_3d3c01b098554125a4b962b263e94bd3"/>
              </a:rPr>
              <a:t>טיקטוק</a:t>
            </a:r>
            <a:endParaRPr lang="he-IL" b="1" i="0" dirty="0">
              <a:solidFill>
                <a:srgbClr val="13A00B"/>
              </a:solidFill>
              <a:effectLst/>
              <a:latin typeface="wfont_984fd0_3d3c01b098554125a4b962b263e94bd3"/>
            </a:endParaRPr>
          </a:p>
          <a:p>
            <a:r>
              <a:rPr lang="he-IL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מכירת חשבון </a:t>
            </a:r>
            <a:r>
              <a:rPr lang="he-IL" b="1" i="0" dirty="0" err="1">
                <a:solidFill>
                  <a:srgbClr val="13A00B"/>
                </a:solidFill>
                <a:effectLst/>
                <a:latin typeface="wfont_984fd0_3d3c01b098554125a4b962b263e94bd3"/>
              </a:rPr>
              <a:t>טיקטוק</a:t>
            </a:r>
            <a:endParaRPr lang="he-IL" b="1" i="0" dirty="0">
              <a:solidFill>
                <a:srgbClr val="13A00B"/>
              </a:solidFill>
              <a:effectLst/>
              <a:latin typeface="wfont_984fd0_3d3c01b098554125a4b962b263e94bd3"/>
            </a:endParaRPr>
          </a:p>
          <a:p>
            <a:r>
              <a:rPr lang="he-IL" b="1" i="0" dirty="0" err="1">
                <a:solidFill>
                  <a:srgbClr val="13A00B"/>
                </a:solidFill>
                <a:effectLst/>
                <a:latin typeface="wfont_984fd0_3d3c01b098554125a4b962b263e94bd3"/>
              </a:rPr>
              <a:t>משפיענים</a:t>
            </a:r>
            <a:r>
              <a:rPr lang="he-IL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 </a:t>
            </a:r>
            <a:endParaRPr lang="he-IL" b="1" dirty="0">
              <a:solidFill>
                <a:srgbClr val="13A00B"/>
              </a:solidFill>
              <a:latin typeface="wfont_984fd0_3d3c01b098554125a4b962b263e94bd3"/>
            </a:endParaRPr>
          </a:p>
          <a:p>
            <a:r>
              <a:rPr lang="he-IL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גיוס תרומות (</a:t>
            </a:r>
            <a:r>
              <a:rPr lang="en-US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Donation)</a:t>
            </a:r>
            <a:endParaRPr lang="he-IL" b="1" i="0" dirty="0">
              <a:solidFill>
                <a:srgbClr val="13A00B"/>
              </a:solidFill>
              <a:effectLst/>
              <a:latin typeface="wfont_984fd0_3d3c01b098554125a4b962b263e94bd3"/>
            </a:endParaRPr>
          </a:p>
          <a:p>
            <a:r>
              <a:rPr lang="he-IL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ניהול פרסום ממומן </a:t>
            </a:r>
            <a:r>
              <a:rPr lang="he-IL" b="1" i="0" dirty="0" err="1">
                <a:solidFill>
                  <a:srgbClr val="13A00B"/>
                </a:solidFill>
                <a:effectLst/>
                <a:latin typeface="wfont_984fd0_3d3c01b098554125a4b962b263e94bd3"/>
              </a:rPr>
              <a:t>בטיקטוק</a:t>
            </a:r>
            <a:endParaRPr lang="he-IL" b="1" dirty="0">
              <a:solidFill>
                <a:srgbClr val="13A00B"/>
              </a:solidFill>
              <a:latin typeface="wfont_984fd0_3d3c01b098554125a4b962b263e94bd3"/>
            </a:endParaRPr>
          </a:p>
          <a:p>
            <a:r>
              <a:rPr lang="he-IL" b="1" i="0" dirty="0">
                <a:solidFill>
                  <a:srgbClr val="13A00B"/>
                </a:solidFill>
                <a:effectLst/>
                <a:latin typeface="wfont_984fd0_3d3c01b098554125a4b962b263e94bd3"/>
              </a:rPr>
              <a:t>ניהול עמוד </a:t>
            </a:r>
            <a:r>
              <a:rPr lang="he-IL" b="1" i="0" dirty="0" err="1">
                <a:solidFill>
                  <a:srgbClr val="13A00B"/>
                </a:solidFill>
                <a:effectLst/>
                <a:latin typeface="wfont_984fd0_3d3c01b098554125a4b962b263e94bd3"/>
              </a:rPr>
              <a:t>טיקטוק</a:t>
            </a:r>
            <a:endParaRPr lang="he-IL" b="1" dirty="0">
              <a:solidFill>
                <a:srgbClr val="13A00B"/>
              </a:solidFill>
              <a:latin typeface="wfont_984fd0_3d3c01b098554125a4b962b263e94bd3"/>
            </a:endParaRPr>
          </a:p>
          <a:p>
            <a:r>
              <a:rPr lang="he-IL" b="1" i="0" strike="sngStrike" dirty="0">
                <a:solidFill>
                  <a:srgbClr val="13A00B"/>
                </a:solidFill>
                <a:effectLst/>
                <a:latin typeface="wfont_984fd0_3d3c01b098554125a4b962b263e94bd3"/>
              </a:rPr>
              <a:t>שיווק שותפים</a:t>
            </a:r>
            <a:endParaRPr lang="en-US" strike="sngStrike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8CAED95-808E-4605-A75D-FF6BB4CFC933}"/>
              </a:ext>
            </a:extLst>
          </p:cNvPr>
          <p:cNvSpPr txBox="1"/>
          <p:nvPr/>
        </p:nvSpPr>
        <p:spPr>
          <a:xfrm>
            <a:off x="691203" y="592140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hlinkClick r:id="rId2"/>
              </a:rPr>
              <a:t>חיפוש בגוגל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1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81C0AB-8D33-437F-B57E-E8EB28566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אז? איזה תוכן אני רוצה לייצר כדי לעשות כסף </a:t>
            </a:r>
            <a:r>
              <a:rPr lang="he-IL" dirty="0" err="1"/>
              <a:t>בטיקטוק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2C071-442D-4914-B300-F7F795269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6500" dirty="0"/>
              <a:t>?</a:t>
            </a:r>
            <a:endParaRPr lang="en-US" sz="26500" dirty="0"/>
          </a:p>
        </p:txBody>
      </p:sp>
    </p:spTree>
    <p:extLst>
      <p:ext uri="{BB962C8B-B14F-4D97-AF65-F5344CB8AC3E}">
        <p14:creationId xmlns:p14="http://schemas.microsoft.com/office/powerpoint/2010/main" val="243564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D54078-8034-43FB-8866-F22EE04E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לפיצוח שיווקי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AB64199-8490-4BD1-B0CF-07C13E24C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המוצר : מחשבים ניידים חזקים</a:t>
            </a:r>
          </a:p>
          <a:p>
            <a:r>
              <a:rPr lang="he-IL" dirty="0"/>
              <a:t>מי הקהל : בעלי עסקים + מתעניינים במחשבים</a:t>
            </a:r>
          </a:p>
          <a:p>
            <a:r>
              <a:rPr lang="he-IL" dirty="0"/>
              <a:t>ערוץ :</a:t>
            </a:r>
            <a:r>
              <a:rPr lang="en-US" dirty="0"/>
              <a:t> </a:t>
            </a:r>
            <a:r>
              <a:rPr lang="he-IL" dirty="0" err="1"/>
              <a:t>פייסבוק</a:t>
            </a:r>
            <a:endParaRPr lang="he-IL" dirty="0"/>
          </a:p>
          <a:p>
            <a:r>
              <a:rPr lang="he-IL" dirty="0"/>
              <a:t>איך נפרסם : מודעות פוסט*</a:t>
            </a:r>
          </a:p>
          <a:p>
            <a:r>
              <a:rPr lang="he-IL" dirty="0"/>
              <a:t>מתי : כל היום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5" name="תמונה 4" descr="תמונה שמכילה טקסט, צעצוע&#10;&#10;התיאור נוצר באופן אוטומטי">
            <a:extLst>
              <a:ext uri="{FF2B5EF4-FFF2-40B4-BE49-F238E27FC236}">
                <a16:creationId xmlns:a16="http://schemas.microsoft.com/office/drawing/2014/main" id="{8F6E3779-453F-4489-89B5-03DB80CDD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4727"/>
            <a:ext cx="3752274" cy="3752274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2DBC4271-4640-4656-84AD-323A44F22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5726"/>
            <a:ext cx="3752274" cy="375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0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FED2A0-3584-4CC9-B914-8498F12B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פיצוח שיווקי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825C06A-9AA4-4E4A-9F3E-D479BCFD0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75" y="2492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5E1F8013-41DD-4638-850B-4A9ADA8D3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FA989CA2-3602-4DD5-8E4D-920CFFF70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1" y="1825625"/>
            <a:ext cx="12192000" cy="49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0295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Application>Microsoft Office PowerPoint</Application>
  <PresentationFormat>מסך רחב</PresentationFormat>
  <Paragraphs>23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wfont_984fd0_3d3c01b098554125a4b962b263e94bd3</vt:lpstr>
      <vt:lpstr>ערכת נושא Office</vt:lpstr>
      <vt:lpstr>אני רוצה להרוויח מטיקטוק !</vt:lpstr>
      <vt:lpstr>איך הם עושה כסף?</vt:lpstr>
      <vt:lpstr>ובישראל ?</vt:lpstr>
      <vt:lpstr>אז מה האפשרויות?</vt:lpstr>
      <vt:lpstr>אז? איזה תוכן אני רוצה לייצר כדי לעשות כסף בטיקטוק?</vt:lpstr>
      <vt:lpstr>דוגמא לפיצוח שיווקי</vt:lpstr>
      <vt:lpstr>פיצוח שיווקי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אני רוצה להרוויח מטיקטוק !</dc:title>
  <dc:creator>ori eran agas</dc:creator>
  <cp:lastModifiedBy>ori eran agas</cp:lastModifiedBy>
  <cp:revision>4</cp:revision>
  <dcterms:created xsi:type="dcterms:W3CDTF">2022-11-02T06:27:41Z</dcterms:created>
  <dcterms:modified xsi:type="dcterms:W3CDTF">2022-11-09T10:08:38Z</dcterms:modified>
</cp:coreProperties>
</file>