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67A85AF-C725-42EF-855F-08AB76EB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69CAFB8-D9A7-4CBD-8CEA-FC5443D84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5ED84D8-27DE-4CE2-B9C9-80B47B484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8F50A8-D515-4A0B-BFB8-B495797A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53CD49-5DA9-40D6-ADF1-2F52A2B3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A3990D-DA18-44C1-B5B3-5332B7D6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C8498D9-F3AD-414F-BF50-61B537990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BE65747-3820-4E18-9685-D6AEFBED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D21CB0-F545-42F1-BB4D-970C9F46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D0F9487-2D8B-4185-8417-8C3C366A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4CD470BE-961F-49BE-84CB-DEE29C115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6C84EE7-2589-42D2-882A-979EB9A23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C7EC3D-7738-47E3-B22D-282C09E51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E8EBB1E-E173-4EDA-B23B-99673F8D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883D39B-C407-49C3-A47C-AD029D261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7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75074FE-C691-4BF6-B5F4-104066B1A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8156226-F2C9-43FE-AA29-752779C0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AA3093A-C36C-4EFD-A8B9-18CB6A5A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D547C16-9450-4D44-A34C-0FFCA309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4C3816B-82F4-4CB9-8CF1-CA77BABA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7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F827E6-9D7D-4C29-856C-3E554369E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6A8B287-76BD-4190-9D01-BD42BAA6A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0FC250E-32E6-4BBC-AC27-1D9C0455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D05F9FF-3602-45E7-BC79-77C45E91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5D4F31-7D9B-466F-A190-6F24EA7B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0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491806-F30D-4946-BD2E-97D5E256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003BFE-8921-4AEB-9EDF-6F094CE63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2EFEF1C-A902-4D59-B0F5-68087B5D6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6F5112-72A4-45A8-B091-D4BCE78D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999EA5B-AB86-4E4F-80B4-632DA6CF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12F46E5-CE42-45B5-8669-0768879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585B86-C680-47E1-8D08-950BA1414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98CC0B8-282F-4754-816F-7E62CF4F6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1C90629-9D9B-434E-B810-20F20D592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9EED6455-5401-45D1-8465-2EEB2228A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C490136-6CC7-46C2-9867-CBC2149E7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77A6DCF-748C-41FB-B60E-944E7F3D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DA78E9A-C8DF-4F4C-AE36-7CEFFCD8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64A7864-1311-4FA9-9C0B-9869E453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A6CF4D-8548-49BE-BD70-483C664F5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6180409-028E-499E-8ADC-0E553BF7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351031B-4435-4AA4-B493-A75F8F5F9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2B4A29B-5E23-4B15-B9CF-83887E9E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1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2BC3D8A-44AF-4BEB-A64B-CA587EA0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7F63792-5C51-401A-B375-39759CD1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E8D9B3C-9857-43C6-81B8-5AB01AE2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01057F6-A62A-4BFB-ADA4-681E185A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8BF0056-3E78-4E0F-B04B-4ED5FA6AA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176FABA-C4A2-4226-94D1-FDCB9F618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BA7CAE0-1579-49F1-8103-7FD051EF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C243BEC-10FE-4F17-B18C-3285D25E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846B6A8-E7C8-4B49-A7ED-3084D392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3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63E777-980F-48E4-9A81-E5C03ECF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8A033A8-2C67-45C7-B2AE-E130DE809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228A8E1-CDF5-4AF7-9099-1FFD21F3A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DEE790F-28E4-44CC-8846-3E7E5F66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B6D4899-5C66-4910-9B04-84B81D062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1D350FB-B184-4D8D-9765-DA72CC95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B1498916-DBA4-4B74-AE13-1FB6DDC14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F23FD59-5D91-4AE5-887D-730E50C81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30F959B-849D-43CF-8649-06CC4994A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B4DFD-A20C-4BC0-8186-83B4249D5993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9EA439-3F34-4578-91E7-6D6DE739D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46DE3E1-4DBD-4E1B-AE49-1D5BBBC4F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9DF75-236D-4C43-B0E5-679BC12E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3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google.co.il/advanced_sear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46ECC4-E896-4325-B528-B4CC8D639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BD7B5E3-656B-4A25-B196-862F7CF64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Sword, Viking warrior with helmet over forest background">
            <a:extLst>
              <a:ext uri="{FF2B5EF4-FFF2-40B4-BE49-F238E27FC236}">
                <a16:creationId xmlns:a16="http://schemas.microsoft.com/office/drawing/2014/main" id="{F8B4FCCA-F7D2-46ED-AACA-CE0389CDB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08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זכוכית מגדלת">
            <a:extLst>
              <a:ext uri="{FF2B5EF4-FFF2-40B4-BE49-F238E27FC236}">
                <a16:creationId xmlns:a16="http://schemas.microsoft.com/office/drawing/2014/main" id="{97AA934D-E0F2-4B5C-82F5-B077F545A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331" y="2844013"/>
            <a:ext cx="4351339" cy="4351339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8BB7CA6-57C2-473A-8C4E-843207AD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יאללה ממשיכים ....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FB41B2-859B-4758-B0C4-B1643DDA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/>
              <a:t>מי זקן יותר מתושלח או מתושלח ?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441648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זכוכית מגדלת">
            <a:extLst>
              <a:ext uri="{FF2B5EF4-FFF2-40B4-BE49-F238E27FC236}">
                <a16:creationId xmlns:a16="http://schemas.microsoft.com/office/drawing/2014/main" id="{97AA934D-E0F2-4B5C-82F5-B077F545A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331" y="2844013"/>
            <a:ext cx="4351339" cy="4351339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8BB7CA6-57C2-473A-8C4E-843207AD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עכשיו מתקדמים ....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FB41B2-859B-4758-B0C4-B1643DDA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 dirty="0"/>
              <a:t>אם אתם יוצאים מאירופה במעבורת (</a:t>
            </a:r>
            <a:r>
              <a:rPr lang="en-US" sz="4400" dirty="0"/>
              <a:t>ferry</a:t>
            </a:r>
            <a:r>
              <a:rPr lang="he-IL" sz="4400" dirty="0"/>
              <a:t>) לכיוון מדינה שבה יש פי שתיים כבשים מבני אדם. לאיזו עיר תגיעו?</a:t>
            </a:r>
          </a:p>
        </p:txBody>
      </p:sp>
    </p:spTree>
    <p:extLst>
      <p:ext uri="{BB962C8B-B14F-4D97-AF65-F5344CB8AC3E}">
        <p14:creationId xmlns:p14="http://schemas.microsoft.com/office/powerpoint/2010/main" val="178355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E1F3E4-B590-484A-809D-D6FECA34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hlinkClick r:id="rId2"/>
              </a:rPr>
              <a:t>חיפוש מתקדם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283CF57-61D2-4D48-B409-149B619DA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2EBA40DC-C843-45C3-844A-A89ED4F28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545" y="1491619"/>
            <a:ext cx="8045998" cy="536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4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CA4F5D-13B2-44A4-A7F0-FDE775EBD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0"/>
            <a:ext cx="9144000" cy="2387600"/>
          </a:xfrm>
        </p:spPr>
        <p:txBody>
          <a:bodyPr/>
          <a:lstStyle/>
          <a:p>
            <a:r>
              <a:rPr lang="he-IL" dirty="0"/>
              <a:t>איך מחפשים בגוגל ?</a:t>
            </a:r>
            <a:endParaRPr lang="en-US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FC90644-8C2D-492C-8335-54DF33566F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oogle says AI update will improve search result quality in 'snippets' |  TechCrunch">
            <a:extLst>
              <a:ext uri="{FF2B5EF4-FFF2-40B4-BE49-F238E27FC236}">
                <a16:creationId xmlns:a16="http://schemas.microsoft.com/office/drawing/2014/main" id="{67F10409-628E-498C-A019-A8A76483E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818" y="2507613"/>
            <a:ext cx="8220364" cy="435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15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305570-32FB-4293-A0AD-7715CDC9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איפה עוד אנחנו פוגשים את גוגל ?</a:t>
            </a:r>
            <a:endParaRPr lang="en-US" dirty="0"/>
          </a:p>
        </p:txBody>
      </p:sp>
      <p:pic>
        <p:nvPicPr>
          <p:cNvPr id="2050" name="Picture 2" descr="YouTube">
            <a:extLst>
              <a:ext uri="{FF2B5EF4-FFF2-40B4-BE49-F238E27FC236}">
                <a16:creationId xmlns:a16="http://schemas.microsoft.com/office/drawing/2014/main" id="{C8EDF84A-DFEB-4D0D-B41C-047BDA3B6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07" y="266825"/>
            <a:ext cx="2847725" cy="2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5375566B-16F0-4F3B-BB53-85C1E25D1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32" y="1374138"/>
            <a:ext cx="1815812" cy="213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oogle Chrome - Wikipedia">
            <a:extLst>
              <a:ext uri="{FF2B5EF4-FFF2-40B4-BE49-F238E27FC236}">
                <a16:creationId xmlns:a16="http://schemas.microsoft.com/office/drawing/2014/main" id="{0D491C6F-486A-43EC-8788-44C3CAB2D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989" y="1433795"/>
            <a:ext cx="1815811" cy="181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Google Images - Wikipedia">
            <a:extLst>
              <a:ext uri="{FF2B5EF4-FFF2-40B4-BE49-F238E27FC236}">
                <a16:creationId xmlns:a16="http://schemas.microsoft.com/office/drawing/2014/main" id="{2A3EF680-1769-42AC-A8E3-BF1A1E9C1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34" y="4860493"/>
            <a:ext cx="36480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y Maps – About – Google Maps">
            <a:extLst>
              <a:ext uri="{FF2B5EF4-FFF2-40B4-BE49-F238E27FC236}">
                <a16:creationId xmlns:a16="http://schemas.microsoft.com/office/drawing/2014/main" id="{5884FBE3-4F82-4C02-8E80-FCB3FAC63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874" y="2992712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Gmail – ויקיפדיה">
            <a:extLst>
              <a:ext uri="{FF2B5EF4-FFF2-40B4-BE49-F238E27FC236}">
                <a16:creationId xmlns:a16="http://schemas.microsoft.com/office/drawing/2014/main" id="{B0841F61-A3E1-4687-A5BE-890F8AB1A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66" y="3165884"/>
            <a:ext cx="1494880" cy="112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Calendar | Google Blog">
            <a:extLst>
              <a:ext uri="{FF2B5EF4-FFF2-40B4-BE49-F238E27FC236}">
                <a16:creationId xmlns:a16="http://schemas.microsoft.com/office/drawing/2014/main" id="{47B49BF0-A403-4F3D-80B2-D352962A0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33" y="3797866"/>
            <a:ext cx="1685996" cy="168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Download - Google Drive">
            <a:extLst>
              <a:ext uri="{FF2B5EF4-FFF2-40B4-BE49-F238E27FC236}">
                <a16:creationId xmlns:a16="http://schemas.microsoft.com/office/drawing/2014/main" id="{BD945695-363E-477A-B57F-47BF4F218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096" y="34290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Google Docs, Sheets, and Slides Review | PCMag">
            <a:extLst>
              <a:ext uri="{FF2B5EF4-FFF2-40B4-BE49-F238E27FC236}">
                <a16:creationId xmlns:a16="http://schemas.microsoft.com/office/drawing/2014/main" id="{914AEFF7-4930-443C-94C1-427E41879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474" y="5076537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>
            <a:extLst>
              <a:ext uri="{FF2B5EF4-FFF2-40B4-BE49-F238E27FC236}">
                <a16:creationId xmlns:a16="http://schemas.microsoft.com/office/drawing/2014/main" id="{68C2C906-98DA-40C7-88B0-6EBC56FFE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34" y="5076536"/>
            <a:ext cx="1504373" cy="150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גוגל תצוגת רחוב – ויקיפדיה">
            <a:extLst>
              <a:ext uri="{FF2B5EF4-FFF2-40B4-BE49-F238E27FC236}">
                <a16:creationId xmlns:a16="http://schemas.microsoft.com/office/drawing/2014/main" id="{3DED6125-A1EB-4539-B352-E42453337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892" y="1236079"/>
            <a:ext cx="2013527" cy="201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16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0233E6-FBCE-49D4-91FF-556D5578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4691FB6-4026-4579-A81D-798DE8DC2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Kiev, Ukraine - April 25, 2021: Google Product Icons. Official Application  Icon Google. Big Collection Symbols Editorial Image - Illustration of  symbols, button: 216995015">
            <a:extLst>
              <a:ext uri="{FF2B5EF4-FFF2-40B4-BE49-F238E27FC236}">
                <a16:creationId xmlns:a16="http://schemas.microsoft.com/office/drawing/2014/main" id="{0FE598B6-6B7F-4711-AB36-3D0D426A5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"/>
            <a:ext cx="12192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0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זכוכית מגדלת">
            <a:extLst>
              <a:ext uri="{FF2B5EF4-FFF2-40B4-BE49-F238E27FC236}">
                <a16:creationId xmlns:a16="http://schemas.microsoft.com/office/drawing/2014/main" id="{97AA934D-E0F2-4B5C-82F5-B077F545A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54" y="2506661"/>
            <a:ext cx="4351339" cy="4351339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8BB7CA6-57C2-473A-8C4E-843207AD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יאללה מתחילים....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FB41B2-859B-4758-B0C4-B1643DDA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 dirty="0"/>
              <a:t>למי הציעו להיות הנשיא השני של מדינת ישראל אך הוא לא הסכים?</a:t>
            </a:r>
          </a:p>
          <a:p>
            <a:r>
              <a:rPr lang="he-IL" sz="4400" dirty="0"/>
              <a:t>באיזה יום מסיימים ללמוד השנה 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395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4511E0-B3C6-407E-9268-17E581AA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 חיפוש הוא שאלה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DB8C144-D26A-4EA2-A237-C345A5FCF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כל תוצאה של גוגל היא הצעה לתשובה</a:t>
            </a:r>
          </a:p>
          <a:p>
            <a:endParaRPr lang="he-IL" dirty="0"/>
          </a:p>
          <a:p>
            <a:r>
              <a:rPr lang="he-IL" dirty="0" err="1"/>
              <a:t>הכל</a:t>
            </a:r>
            <a:r>
              <a:rPr lang="he-IL" dirty="0"/>
              <a:t> נראה פשוט אבל בעצם מאוד מתוחכם</a:t>
            </a:r>
          </a:p>
          <a:p>
            <a:endParaRPr lang="he-IL" dirty="0"/>
          </a:p>
          <a:p>
            <a:r>
              <a:rPr lang="he-IL" dirty="0"/>
              <a:t>שמעון פרס זו שאלה?</a:t>
            </a:r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2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זכוכית מגדלת">
            <a:extLst>
              <a:ext uri="{FF2B5EF4-FFF2-40B4-BE49-F238E27FC236}">
                <a16:creationId xmlns:a16="http://schemas.microsoft.com/office/drawing/2014/main" id="{97AA934D-E0F2-4B5C-82F5-B077F545A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54" y="2506661"/>
            <a:ext cx="4351339" cy="4351339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8BB7CA6-57C2-473A-8C4E-843207AD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יאללה ממשיכים ....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FB41B2-859B-4758-B0C4-B1643DDA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 dirty="0"/>
              <a:t>מהו ערוץ </a:t>
            </a:r>
            <a:r>
              <a:rPr lang="he-IL" sz="4400" dirty="0" err="1"/>
              <a:t>היוטיוב</a:t>
            </a:r>
            <a:r>
              <a:rPr lang="he-IL" sz="4400" dirty="0"/>
              <a:t> הישראלי הכי גדול?</a:t>
            </a:r>
          </a:p>
          <a:p>
            <a:r>
              <a:rPr lang="he-IL" sz="4400" dirty="0"/>
              <a:t>מה הסרטון השלישי הכי נצפה </a:t>
            </a:r>
            <a:r>
              <a:rPr lang="he-IL" sz="4400" dirty="0" err="1"/>
              <a:t>ביוטיוב</a:t>
            </a:r>
            <a:r>
              <a:rPr lang="he-IL" sz="4400" dirty="0"/>
              <a:t> 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1170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62673E-4BCB-4A8A-87F9-79F73229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תשובה פשוטה? אז זהו שלא...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ACF1A19-408D-495C-A883-210D3267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he-IL" dirty="0"/>
              <a:t>מודעות</a:t>
            </a:r>
          </a:p>
          <a:p>
            <a:r>
              <a:rPr lang="he-IL" dirty="0"/>
              <a:t>קניות</a:t>
            </a:r>
          </a:p>
          <a:p>
            <a:r>
              <a:rPr lang="he-IL" dirty="0"/>
              <a:t>מפות</a:t>
            </a:r>
          </a:p>
          <a:p>
            <a:r>
              <a:rPr lang="he-IL" dirty="0"/>
              <a:t>פרופיל עסק</a:t>
            </a:r>
          </a:p>
          <a:p>
            <a:r>
              <a:rPr lang="he-IL" dirty="0"/>
              <a:t>כותרת + תיאור קצר</a:t>
            </a:r>
          </a:p>
          <a:p>
            <a:r>
              <a:rPr lang="he-IL" dirty="0"/>
              <a:t>תוצאה 0</a:t>
            </a:r>
          </a:p>
          <a:p>
            <a:r>
              <a:rPr lang="he-IL" dirty="0"/>
              <a:t>סרטונים</a:t>
            </a:r>
          </a:p>
          <a:p>
            <a:r>
              <a:rPr lang="he-IL" dirty="0"/>
              <a:t>תמונות</a:t>
            </a:r>
          </a:p>
          <a:p>
            <a:r>
              <a:rPr lang="he-IL" dirty="0"/>
              <a:t>השלמות</a:t>
            </a:r>
          </a:p>
          <a:p>
            <a:r>
              <a:rPr lang="he-IL" dirty="0"/>
              <a:t>תיקון שגיאות</a:t>
            </a:r>
          </a:p>
          <a:p>
            <a:r>
              <a:rPr lang="he-IL" dirty="0"/>
              <a:t>תרגום</a:t>
            </a:r>
          </a:p>
          <a:p>
            <a:r>
              <a:rPr lang="he-IL" dirty="0"/>
              <a:t>דירוגים</a:t>
            </a:r>
          </a:p>
          <a:p>
            <a:r>
              <a:rPr lang="he-IL" dirty="0"/>
              <a:t>מבוסס מיקום</a:t>
            </a:r>
          </a:p>
          <a:p>
            <a:r>
              <a:rPr lang="he-IL" dirty="0"/>
              <a:t>סוגי חיפושים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0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זכוכית מגדלת">
            <a:extLst>
              <a:ext uri="{FF2B5EF4-FFF2-40B4-BE49-F238E27FC236}">
                <a16:creationId xmlns:a16="http://schemas.microsoft.com/office/drawing/2014/main" id="{97AA934D-E0F2-4B5C-82F5-B077F545A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331" y="2844013"/>
            <a:ext cx="4351339" cy="4351339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8BB7CA6-57C2-473A-8C4E-843207AD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יאללה ממשיכים ....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FB41B2-859B-4758-B0C4-B1643DDA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 dirty="0"/>
              <a:t>חזרתי הביתה עם 120 </a:t>
            </a:r>
            <a:r>
              <a:rPr lang="he-IL" sz="4400" dirty="0" err="1"/>
              <a:t>ראנד</a:t>
            </a:r>
            <a:r>
              <a:rPr lang="he-IL" sz="4400" dirty="0"/>
              <a:t> דרום אפריקאי, 250 </a:t>
            </a:r>
            <a:r>
              <a:rPr lang="he-IL" sz="4400" dirty="0" err="1"/>
              <a:t>דינארים</a:t>
            </a:r>
            <a:r>
              <a:rPr lang="he-IL" sz="4400" dirty="0"/>
              <a:t> מכווית ו 33400 ין יפני. כמה שקלים יש לי בסך </a:t>
            </a:r>
            <a:r>
              <a:rPr lang="he-IL" sz="4400" dirty="0" err="1"/>
              <a:t>הכל</a:t>
            </a:r>
            <a:r>
              <a:rPr lang="he-IL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641139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165</Words>
  <Application>Microsoft Office PowerPoint</Application>
  <PresentationFormat>מסך רחב</PresentationFormat>
  <Paragraphs>37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ערכת נושא Office</vt:lpstr>
      <vt:lpstr>מצגת של PowerPoint‏</vt:lpstr>
      <vt:lpstr>איך מחפשים בגוגל ?</vt:lpstr>
      <vt:lpstr>איפה עוד אנחנו פוגשים את גוגל ?</vt:lpstr>
      <vt:lpstr>מצגת של PowerPoint‏</vt:lpstr>
      <vt:lpstr>יאללה מתחילים....</vt:lpstr>
      <vt:lpstr>כל חיפוש הוא שאלה</vt:lpstr>
      <vt:lpstr>יאללה ממשיכים ....</vt:lpstr>
      <vt:lpstr>תשובה פשוטה? אז זהו שלא...</vt:lpstr>
      <vt:lpstr>יאללה ממשיכים ....</vt:lpstr>
      <vt:lpstr>יאללה ממשיכים ....</vt:lpstr>
      <vt:lpstr>עכשיו מתקדמים ....</vt:lpstr>
      <vt:lpstr>חיפוש מתקדם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איך מחפשים בגוגל ?</dc:title>
  <dc:creator>ori eran agas</dc:creator>
  <cp:lastModifiedBy>ori eran agas</cp:lastModifiedBy>
  <cp:revision>3</cp:revision>
  <dcterms:created xsi:type="dcterms:W3CDTF">2022-10-18T12:26:13Z</dcterms:created>
  <dcterms:modified xsi:type="dcterms:W3CDTF">2022-10-24T14:04:39Z</dcterms:modified>
</cp:coreProperties>
</file>