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sldIdLst>
    <p:sldId id="270" r:id="rId2"/>
    <p:sldId id="271" r:id="rId3"/>
    <p:sldId id="272" r:id="rId4"/>
    <p:sldId id="258" r:id="rId5"/>
    <p:sldId id="262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3" r:id="rId15"/>
    <p:sldId id="265" r:id="rId1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67822" autoAdjust="0"/>
  </p:normalViewPr>
  <p:slideViewPr>
    <p:cSldViewPr snapToGrid="0">
      <p:cViewPr>
        <p:scale>
          <a:sx n="93" d="100"/>
          <a:sy n="93" d="100"/>
        </p:scale>
        <p:origin x="540" y="-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86A6A763-EEDF-418D-9697-67BFA50655D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9AA428E-B4ED-4AAD-AE36-A23D1C82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בגיל 12 כבר ידע לתכנת</a:t>
            </a:r>
            <a:r>
              <a:rPr lang="en-US" dirty="0"/>
              <a:t> – </a:t>
            </a:r>
            <a:r>
              <a:rPr lang="he-IL" dirty="0"/>
              <a:t>פיתח ומכר משחק מחשב לעיתון</a:t>
            </a:r>
          </a:p>
          <a:p>
            <a:r>
              <a:rPr lang="he-IL" dirty="0"/>
              <a:t>בגיל 24 הקים חברה למפות </a:t>
            </a:r>
            <a:r>
              <a:rPr lang="he-IL" dirty="0" err="1"/>
              <a:t>ומדיריכים</a:t>
            </a:r>
            <a:r>
              <a:rPr lang="he-IL" dirty="0"/>
              <a:t> עסקיים שנמכרה אחרי 5 שנים (307</a:t>
            </a:r>
            <a:r>
              <a:rPr lang="en-US" dirty="0"/>
              <a:t>M</a:t>
            </a:r>
            <a:r>
              <a:rPr lang="he-IL" dirty="0"/>
              <a:t>)</a:t>
            </a:r>
          </a:p>
          <a:p>
            <a:r>
              <a:rPr lang="he-IL" dirty="0"/>
              <a:t>הקים את </a:t>
            </a:r>
            <a:r>
              <a:rPr lang="en-US" dirty="0" err="1"/>
              <a:t>paypal</a:t>
            </a:r>
            <a:r>
              <a:rPr lang="en-US" dirty="0"/>
              <a:t> </a:t>
            </a:r>
            <a:r>
              <a:rPr lang="he-IL" dirty="0"/>
              <a:t> ומכר ל </a:t>
            </a:r>
            <a:r>
              <a:rPr lang="en-US" dirty="0" err="1"/>
              <a:t>ebay</a:t>
            </a:r>
            <a:r>
              <a:rPr lang="en-US" dirty="0"/>
              <a:t> </a:t>
            </a:r>
            <a:r>
              <a:rPr lang="he-IL" dirty="0"/>
              <a:t> אחרי 3 שנים (1.5</a:t>
            </a:r>
            <a:r>
              <a:rPr lang="en-US" dirty="0"/>
              <a:t>B</a:t>
            </a:r>
            <a:r>
              <a:rPr lang="he-IL" dirty="0"/>
              <a:t>)</a:t>
            </a:r>
          </a:p>
          <a:p>
            <a:r>
              <a:rPr lang="he-IL" dirty="0"/>
              <a:t>הקים את  </a:t>
            </a:r>
            <a:r>
              <a:rPr lang="en-US" dirty="0" err="1"/>
              <a:t>spacex</a:t>
            </a:r>
            <a:r>
              <a:rPr lang="en-US" dirty="0"/>
              <a:t> </a:t>
            </a:r>
            <a:r>
              <a:rPr lang="he-IL" dirty="0"/>
              <a:t> ב 2002 במטרה להוזיל </a:t>
            </a:r>
            <a:r>
              <a:rPr lang="he-IL" dirty="0" err="1"/>
              <a:t>שיגןרים</a:t>
            </a:r>
            <a:r>
              <a:rPr lang="he-IL" dirty="0"/>
              <a:t> לחלל</a:t>
            </a:r>
          </a:p>
          <a:p>
            <a:r>
              <a:rPr lang="he-IL" dirty="0"/>
              <a:t>2004 שותף </a:t>
            </a:r>
            <a:r>
              <a:rPr lang="he-IL" dirty="0" err="1"/>
              <a:t>בטסלה</a:t>
            </a:r>
            <a:endParaRPr lang="he-IL" dirty="0"/>
          </a:p>
          <a:p>
            <a:r>
              <a:rPr lang="en-US" dirty="0"/>
              <a:t>Hyperloop</a:t>
            </a:r>
          </a:p>
          <a:p>
            <a:r>
              <a:rPr lang="en-US" dirty="0"/>
              <a:t>SATELITES</a:t>
            </a:r>
            <a:endParaRPr lang="he-IL" dirty="0"/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A428E-B4ED-4AAD-AE36-A23D1C8228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A428E-B4ED-4AAD-AE36-A23D1C8228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A428E-B4ED-4AAD-AE36-A23D1C8228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4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81D771-8822-4C60-AB42-94FDD6D5C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2376BE8-51D6-4291-808B-D9B9031D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8725CC8-7109-4559-A75C-ABDB7B61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66D8-B4CA-4718-A11B-A73F272B3D8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41B537-4570-4E50-B80C-7E4406B3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66CD853-6E66-4C74-A1B7-3CC7BC57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CAC9-2DE7-4CE5-993C-B3F9DE00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5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C7A741-BB6F-45A1-A5AF-9AD2C8B3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2456F69-2861-48B9-8317-F8D81325F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9FC235A-3EA9-44A0-A42D-A0842BF8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66D8-B4CA-4718-A11B-A73F272B3D8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D6F3244-9448-4F54-838C-D4CC976A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A259D75-6C81-42F6-B50A-CC33F836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CAC9-2DE7-4CE5-993C-B3F9DE00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7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37B5C64-93B0-4764-BD57-93A7287FD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6052145-1CD1-4356-AAAA-61B86048C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4400A84-3DB5-459E-AA94-75E985A1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66D8-B4CA-4718-A11B-A73F272B3D8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EF251D1-5DEF-47AC-B27A-09B955C9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95925D2-E127-439B-8A7E-D0692E02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CAC9-2DE7-4CE5-993C-B3F9DE00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0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70DDD9-18F7-4546-A9F6-D0EA1C63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BDC0A8D-E9D5-4084-9566-B6C2B0EDE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C04F58-8096-4027-9B57-B59B3AA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66D8-B4CA-4718-A11B-A73F272B3D8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7448515-3993-4677-8143-4229CE50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09C52ED-429C-47D7-94D9-2AE2897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CAC9-2DE7-4CE5-993C-B3F9DE00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0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EFD127F-7206-4127-B086-C8C06C8E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6927C87-79B9-4EDD-873F-78951014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A9BE061-FD17-46A6-8EE3-FA575081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66D8-B4CA-4718-A11B-A73F272B3D8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1D6D8B5-EB9D-4726-997C-326AC5AA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D3264FA-ED2F-4E4D-A931-843E65AF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CAC9-2DE7-4CE5-993C-B3F9DE00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3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229AD0-3764-4E45-BAE0-2C4EB8A3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040DDF2-D95A-41BC-B784-BA2E1751D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E799EE5-71D2-47E6-B8CC-BAF1392DF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6538408-EA02-44A9-A89B-D28B4226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66D8-B4CA-4718-A11B-A73F272B3D8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EFCB11E-D702-4370-9D35-CD928059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58A4150-52D7-4A18-B312-DC197774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CAC9-2DE7-4CE5-993C-B3F9DE00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CA83A2-EC85-4DAA-8F44-4EDCE582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BECD566-C147-4655-A5C8-4CB5EE116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AF0C550-7F01-484C-8867-20E28AF2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2D268B6-B1C8-40BC-BA65-FE45DFCE0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C60C671-3648-4B25-B68D-36EA8D699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F9D38F7-B600-44BA-83B9-1023EA51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66D8-B4CA-4718-A11B-A73F272B3D8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5D2BB91-3735-4A06-9D05-BA5A3344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702070B-BE46-4391-ABAE-074F3B1E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CAC9-2DE7-4CE5-993C-B3F9DE00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6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BCBDD2-5FFE-47EC-A32D-3AF02487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C306C29-6264-440A-8BC8-32555FE6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66D8-B4CA-4718-A11B-A73F272B3D8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C6BBCC2-E43A-4504-830D-728F187E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ED7145A-A3B7-48F2-9CAD-501A94AB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CAC9-2DE7-4CE5-993C-B3F9DE00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DE4748E-B5E6-4A86-8DCD-14582A15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66D8-B4CA-4718-A11B-A73F272B3D8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E5BBFF3-F8C4-49DE-8761-B11343B2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8DA7BC8-359A-4D82-A60D-D8A8FF52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CAC9-2DE7-4CE5-993C-B3F9DE00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2295AC-21D3-45BA-AFC4-096CAC8B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4EFD405-DB33-40CB-BD53-B55ED7ED0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0C5934A-B7C2-4519-B209-2A55E450E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9C835FE-3664-4B5F-BB91-3E439986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66D8-B4CA-4718-A11B-A73F272B3D8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623D88D-C920-4FC4-83E9-167047C3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9C795E6-FA0C-4C68-9C9E-B3772C63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CAC9-2DE7-4CE5-993C-B3F9DE00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725BB3-A898-4C99-8B8C-03D17581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C188D2D-3E71-4B3B-B554-5971AC090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73C8CD2-BE67-4A53-BC71-3349FB492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EF6200A-A0C9-4646-9B2A-9E497671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66D8-B4CA-4718-A11B-A73F272B3D8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B0BE909-D2D7-4A2B-ABD8-695A075E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0513AF2-1B34-4277-98EE-987D973F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CAC9-2DE7-4CE5-993C-B3F9DE00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4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0E8DCD5-B368-4546-A5D5-F56FDC3D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42434AD-F195-4C48-9E15-0719749C1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29775B-995A-4AA2-AF20-858062060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66D8-B4CA-4718-A11B-A73F272B3D8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850B12-8AB4-4B75-9C90-0E2350744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0CB8C89-38A9-45A2-9560-63115160F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CAC9-2DE7-4CE5-993C-B3F9DE009AA2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9" name="אובייקט 8">
            <a:extLst>
              <a:ext uri="{FF2B5EF4-FFF2-40B4-BE49-F238E27FC236}">
                <a16:creationId xmlns:a16="http://schemas.microsoft.com/office/drawing/2014/main" id="{BC1A1870-9EFD-4287-977F-19DAAA95162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18490814"/>
              </p:ext>
            </p:extLst>
          </p:nvPr>
        </p:nvGraphicFramePr>
        <p:xfrm>
          <a:off x="57150" y="0"/>
          <a:ext cx="15621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14" imgW="4572000" imgH="1828800" progId="Unknown">
                  <p:embed/>
                </p:oleObj>
              </mc:Choice>
              <mc:Fallback>
                <p:oleObj r:id="rId14" imgW="4572000" imgH="1828800" progId="Unknown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0"/>
                        <a:ext cx="156210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id="{07EA165C-C33A-4785-8823-E93CFDE6C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BBC5F19-9B68-4A78-8098-EF58ECC9F8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195DDC74-A3D3-4C75-99CC-B6E2406D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מגמת יזמות – שיעור ראשון</a:t>
            </a:r>
            <a:endParaRPr lang="en-US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780E2E6-DB10-41EF-8367-107348559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1D4097-230D-4BEB-BECE-02A80CA7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694100"/>
            <a:ext cx="10515600" cy="1325563"/>
          </a:xfrm>
        </p:spPr>
        <p:txBody>
          <a:bodyPr/>
          <a:lstStyle/>
          <a:p>
            <a:r>
              <a:rPr lang="en-US" dirty="0"/>
              <a:t>DALL E</a:t>
            </a:r>
          </a:p>
        </p:txBody>
      </p:sp>
      <p:pic>
        <p:nvPicPr>
          <p:cNvPr id="5" name="מציין מיקום תוכן 4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CB53F96F-2CC1-4C7B-956A-5D94B97EE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8" y="1838983"/>
            <a:ext cx="5019017" cy="5019017"/>
          </a:xfr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6594FD9-0581-4129-9D91-6D7348573E49}"/>
              </a:ext>
            </a:extLst>
          </p:cNvPr>
          <p:cNvSpPr txBox="1"/>
          <p:nvPr/>
        </p:nvSpPr>
        <p:spPr>
          <a:xfrm>
            <a:off x="5737861" y="2434437"/>
            <a:ext cx="60938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6000" dirty="0">
                <a:solidFill>
                  <a:srgbClr val="202122"/>
                </a:solidFill>
                <a:latin typeface="Arial" panose="020B0604020202020204" pitchFamily="34" charset="0"/>
              </a:rPr>
              <a:t>תוכנת בינה מלאכותית שיוצרת </a:t>
            </a:r>
            <a:r>
              <a:rPr lang="he-IL" sz="6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תמונות מתיאורים טקסטואליים.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706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1D4097-230D-4BEB-BECE-02A80CA7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DALL E</a:t>
            </a:r>
          </a:p>
        </p:txBody>
      </p:sp>
      <p:pic>
        <p:nvPicPr>
          <p:cNvPr id="11" name="מציין מיקום תוכן 10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45A86159-0287-49CB-8C52-6FCD412A5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39" y="1856832"/>
            <a:ext cx="5032375" cy="5032375"/>
          </a:xfrm>
        </p:spPr>
      </p:pic>
    </p:spTree>
    <p:extLst>
      <p:ext uri="{BB962C8B-B14F-4D97-AF65-F5344CB8AC3E}">
        <p14:creationId xmlns:p14="http://schemas.microsoft.com/office/powerpoint/2010/main" val="126405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1D4097-230D-4BEB-BECE-02A80CA7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DALL E</a:t>
            </a:r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3FC9BD8A-0A24-415F-BDDB-71CFA2088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0" y="1825624"/>
            <a:ext cx="5014663" cy="5014663"/>
          </a:xfrm>
        </p:spPr>
      </p:pic>
    </p:spTree>
    <p:extLst>
      <p:ext uri="{BB962C8B-B14F-4D97-AF65-F5344CB8AC3E}">
        <p14:creationId xmlns:p14="http://schemas.microsoft.com/office/powerpoint/2010/main" val="326822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E57D767-89EA-4BF9-A474-B15FB2C9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האם </a:t>
            </a:r>
            <a:r>
              <a:rPr lang="en-US" dirty="0"/>
              <a:t>DALL E </a:t>
            </a:r>
            <a:r>
              <a:rPr lang="he-IL" dirty="0"/>
              <a:t> זו יזמות?</a:t>
            </a:r>
            <a:endParaRPr lang="en-US" dirty="0"/>
          </a:p>
        </p:txBody>
      </p:sp>
      <p:pic>
        <p:nvPicPr>
          <p:cNvPr id="5" name="מציין מיקום תוכן 4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949A0F6B-15D0-45AC-BB68-51AA997A6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42" y="2006600"/>
            <a:ext cx="2099808" cy="2099808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1F08B41-4E2F-4FB3-8BC0-A46A89B69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0" y="1885707"/>
            <a:ext cx="2099807" cy="2099807"/>
          </a:xfrm>
          <a:prstGeom prst="rect">
            <a:avLst/>
          </a:prstGeom>
        </p:spPr>
      </p:pic>
      <p:pic>
        <p:nvPicPr>
          <p:cNvPr id="9" name="תמונה 8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EC8AC91-BF54-43C1-B9A9-AC0C93AB5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966" y="1866113"/>
            <a:ext cx="2099807" cy="2099807"/>
          </a:xfrm>
          <a:prstGeom prst="rect">
            <a:avLst/>
          </a:prstGeom>
        </p:spPr>
      </p:pic>
      <p:pic>
        <p:nvPicPr>
          <p:cNvPr id="11" name="תמונה 10" descr="תמונה שמכילה ילד, תינוק, קטן, ילדה&#10;&#10;התיאור נוצר באופן אוטומטי">
            <a:extLst>
              <a:ext uri="{FF2B5EF4-FFF2-40B4-BE49-F238E27FC236}">
                <a16:creationId xmlns:a16="http://schemas.microsoft.com/office/drawing/2014/main" id="{5AAB30F0-A200-4633-B5FF-89AED6452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50" y="4524513"/>
            <a:ext cx="2270366" cy="223043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523CEA0-E8E9-4A6D-8D56-D4695BBF5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48" y="4594591"/>
            <a:ext cx="2367151" cy="22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תמונה 6" descr="תמונה שמכילה אובייקט, בועה, כדור, כמה&#10;&#10;התיאור נוצר באופן אוטומטי">
            <a:extLst>
              <a:ext uri="{FF2B5EF4-FFF2-40B4-BE49-F238E27FC236}">
                <a16:creationId xmlns:a16="http://schemas.microsoft.com/office/drawing/2014/main" id="{42388C6A-8516-4264-B4ED-E2E46BE23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233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6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547A77-185A-4840-A3B3-0672525D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343" y="1151301"/>
            <a:ext cx="10515600" cy="1325563"/>
          </a:xfrm>
        </p:spPr>
        <p:txBody>
          <a:bodyPr/>
          <a:lstStyle/>
          <a:p>
            <a:r>
              <a:rPr lang="he-IL" dirty="0"/>
              <a:t>בואו נלמד מסגרות כדי שנוכל למצוא עבודה בקיץ</a:t>
            </a:r>
            <a:endParaRPr lang="en-US" dirty="0"/>
          </a:p>
        </p:txBody>
      </p:sp>
      <p:pic>
        <p:nvPicPr>
          <p:cNvPr id="9218" name="Picture 2" descr="רתכת משולבת CO2,ארגון ואלקטרודה HUNTER IGBT-200A | רתכות מקצועיות | קמחי  כלי עבודה">
            <a:extLst>
              <a:ext uri="{FF2B5EF4-FFF2-40B4-BE49-F238E27FC236}">
                <a16:creationId xmlns:a16="http://schemas.microsoft.com/office/drawing/2014/main" id="{167235EE-091D-4BAE-A24D-EA9928BB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981756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C6C0B5BB-D324-4596-9D2F-D887DE20294A}"/>
              </a:ext>
            </a:extLst>
          </p:cNvPr>
          <p:cNvSpPr txBox="1">
            <a:spLocks/>
          </p:cNvSpPr>
          <p:nvPr/>
        </p:nvSpPr>
        <p:spPr>
          <a:xfrm>
            <a:off x="185056" y="4467225"/>
            <a:ext cx="907650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אם אין לנו גישה לחדר מורים אז לפחות שתהיה לנו פינת קפה</a:t>
            </a:r>
            <a:endParaRPr lang="en-US" dirty="0"/>
          </a:p>
        </p:txBody>
      </p:sp>
      <p:pic>
        <p:nvPicPr>
          <p:cNvPr id="9220" name="Picture 4" descr="coffee mug">
            <a:extLst>
              <a:ext uri="{FF2B5EF4-FFF2-40B4-BE49-F238E27FC236}">
                <a16:creationId xmlns:a16="http://schemas.microsoft.com/office/drawing/2014/main" id="{38E32439-A16C-4B15-9882-E9B592341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177" y="4193177"/>
            <a:ext cx="2664823" cy="26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8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50559-B799-4AE6-AC07-392E80C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זה יזמות ? מי הוא בכלל היזם ? מה עושים פה במגמת יזמות?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4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-need-you-Uncle-Sam | US Bail Reform News">
            <a:extLst>
              <a:ext uri="{FF2B5EF4-FFF2-40B4-BE49-F238E27FC236}">
                <a16:creationId xmlns:a16="http://schemas.microsoft.com/office/drawing/2014/main" id="{FB61AA0C-DB6B-4AEF-B70F-53EFEA0AF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6" name="Straight Connector 308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7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lon Musk tells Twitter employees his plan to hit 1 billion users - The  Verge">
            <a:extLst>
              <a:ext uri="{FF2B5EF4-FFF2-40B4-BE49-F238E27FC236}">
                <a16:creationId xmlns:a16="http://schemas.microsoft.com/office/drawing/2014/main" id="{940B5B6F-D999-4590-B50E-E7D651A4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72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8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661C4CF2-4E24-4B63-993B-E82A89E44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האם זו יזמות?</a:t>
            </a:r>
            <a:endParaRPr lang="en-US" dirty="0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94FF818A-4136-4EC3-8A0E-C9523D256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Alexander Fleming | Science History Institute">
            <a:extLst>
              <a:ext uri="{FF2B5EF4-FFF2-40B4-BE49-F238E27FC236}">
                <a16:creationId xmlns:a16="http://schemas.microsoft.com/office/drawing/2014/main" id="{E6F2B48B-E337-4960-B669-047677445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06600"/>
            <a:ext cx="3828337" cy="48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WW2 aircraft can teach us about data driven insights today.">
            <a:extLst>
              <a:ext uri="{FF2B5EF4-FFF2-40B4-BE49-F238E27FC236}">
                <a16:creationId xmlns:a16="http://schemas.microsoft.com/office/drawing/2014/main" id="{6801FB55-7B55-4076-AFDF-73AB4738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38" y="2187575"/>
            <a:ext cx="4179193" cy="42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0B03439-8AC2-4984-A940-9FF345F30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975" y="2593136"/>
            <a:ext cx="3577382" cy="34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7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96A5C5D8-39E1-4C24-A171-6378D657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8A70A8A0-94E9-4E82-AEB5-FD4B245ED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ow WW2 aircraft can teach us about data driven insights today.">
            <a:extLst>
              <a:ext uri="{FF2B5EF4-FFF2-40B4-BE49-F238E27FC236}">
                <a16:creationId xmlns:a16="http://schemas.microsoft.com/office/drawing/2014/main" id="{66094CA0-0BB1-4ECA-876D-CCA9F52D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63" y="287383"/>
            <a:ext cx="8584285" cy="63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7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441F04A-3A35-4042-99BA-B9FAD0CB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0A0708C5-FEAE-43D0-BAE8-88BDA5DA2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May be an image of 1 person and text that says 'CANE HOLDER SHOP NOW'">
            <a:extLst>
              <a:ext uri="{FF2B5EF4-FFF2-40B4-BE49-F238E27FC236}">
                <a16:creationId xmlns:a16="http://schemas.microsoft.com/office/drawing/2014/main" id="{447C82E7-6CCA-4BCE-8355-C82B8DF3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6" y="177165"/>
            <a:ext cx="6688183" cy="66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8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23230C-07A9-4F1E-81AC-CB2FA874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DA6C91E-6387-496F-B71D-3B9BBBEE2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Alexander Fleming's mould samples sold at auction - BBC News">
            <a:extLst>
              <a:ext uri="{FF2B5EF4-FFF2-40B4-BE49-F238E27FC236}">
                <a16:creationId xmlns:a16="http://schemas.microsoft.com/office/drawing/2014/main" id="{2F2E702E-6916-43B1-9C91-5504A07BC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1037"/>
            <a:ext cx="10395856" cy="584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7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731D87-145D-4CFC-82F9-BD835148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754471"/>
            <a:ext cx="5958840" cy="5594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2700" dirty="0"/>
              <a:t>מה עושה</a:t>
            </a:r>
          </a:p>
          <a:p>
            <a:pPr marL="0" indent="0">
              <a:buNone/>
            </a:pPr>
            <a:r>
              <a:rPr lang="he-IL" sz="12700" dirty="0"/>
              <a:t>לך טוב</a:t>
            </a:r>
          </a:p>
          <a:p>
            <a:pPr marL="0" indent="0">
              <a:buNone/>
            </a:pPr>
            <a:r>
              <a:rPr lang="he-IL" sz="12700" dirty="0"/>
              <a:t>בחיים?</a:t>
            </a:r>
            <a:endParaRPr lang="en-US" sz="12700" dirty="0"/>
          </a:p>
        </p:txBody>
      </p:sp>
      <p:pic>
        <p:nvPicPr>
          <p:cNvPr id="8194" name="Picture 2" descr="Political Map of Finland - Nations Online Project">
            <a:extLst>
              <a:ext uri="{FF2B5EF4-FFF2-40B4-BE49-F238E27FC236}">
                <a16:creationId xmlns:a16="http://schemas.microsoft.com/office/drawing/2014/main" id="{519A7648-1010-49FA-A6A8-4041B0EB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05" y="83458"/>
            <a:ext cx="3535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653292"/>
      </p:ext>
    </p:extLst>
  </p:cSld>
  <p:clrMapOvr>
    <a:masterClrMapping/>
  </p:clrMapOvr>
</p:sld>
</file>

<file path=ppt/theme/theme1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126</Words>
  <Application>Microsoft Office PowerPoint</Application>
  <PresentationFormat>מסך רחב</PresentationFormat>
  <Paragraphs>23</Paragraphs>
  <Slides>15</Slides>
  <Notes>3</Notes>
  <HiddenSlides>1</HiddenSlides>
  <MMClips>0</MMClips>
  <ScaleCrop>false</ScaleCrop>
  <HeadingPairs>
    <vt:vector size="8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עיצוב מותאם אישית</vt:lpstr>
      <vt:lpstr>Unknown</vt:lpstr>
      <vt:lpstr>מגמת יזמות – שיעור ראשון</vt:lpstr>
      <vt:lpstr>מה זה יזמות ? מי הוא בכלל היזם ? מה עושים פה במגמת יזמות?</vt:lpstr>
      <vt:lpstr>מצגת של PowerPoint‏</vt:lpstr>
      <vt:lpstr>מצגת של PowerPoint‏</vt:lpstr>
      <vt:lpstr>האם זו יזמות?</vt:lpstr>
      <vt:lpstr>מצגת של PowerPoint‏</vt:lpstr>
      <vt:lpstr>מצגת של PowerPoint‏</vt:lpstr>
      <vt:lpstr>מצגת של PowerPoint‏</vt:lpstr>
      <vt:lpstr>מצגת של PowerPoint‏</vt:lpstr>
      <vt:lpstr>DALL E</vt:lpstr>
      <vt:lpstr>DALL E</vt:lpstr>
      <vt:lpstr>DALL E</vt:lpstr>
      <vt:lpstr>האם DALL E  זו יזמות?</vt:lpstr>
      <vt:lpstr>מצגת של PowerPoint‏</vt:lpstr>
      <vt:lpstr>בואו נלמד מסגרות כדי שנוכל למצוא עבודה בקיץ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תוכנית הפעלת מפעלון מדיה דיגיטלית לימודים</dc:title>
  <dc:creator>ori eran agas</dc:creator>
  <cp:lastModifiedBy>ori eran agas</cp:lastModifiedBy>
  <cp:revision>7</cp:revision>
  <dcterms:created xsi:type="dcterms:W3CDTF">2022-08-15T09:25:04Z</dcterms:created>
  <dcterms:modified xsi:type="dcterms:W3CDTF">2022-09-06T04:23:44Z</dcterms:modified>
</cp:coreProperties>
</file>